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50"/>
  </p:normalViewPr>
  <p:slideViewPr>
    <p:cSldViewPr snapToGrid="0" snapToObjects="1">
      <p:cViewPr varScale="1">
        <p:scale>
          <a:sx n="130" d="100"/>
          <a:sy n="130" d="100"/>
        </p:scale>
        <p:origin x="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5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1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5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E590-E674-2541-9AC4-37A361249F42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C7359-B047-A34C-8C20-93ACACB2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7D24-A6D2-A941-83B3-A0386C59F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93018"/>
          </a:xfrm>
        </p:spPr>
        <p:txBody>
          <a:bodyPr/>
          <a:lstStyle/>
          <a:p>
            <a:r>
              <a:rPr lang="en-US" b="1" dirty="0">
                <a:latin typeface="Lucida Bright" panose="02040602050505020304" pitchFamily="18" charset="77"/>
              </a:rPr>
              <a:t>Heroes of the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249BB-6B90-3940-B6AA-7F0F044CA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39845"/>
            <a:ext cx="6858000" cy="2317955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Lucida Bright" panose="02040602050505020304" pitchFamily="18" charset="77"/>
              </a:rPr>
              <a:t>(Spies, A Harlot and Grace)</a:t>
            </a:r>
          </a:p>
          <a:p>
            <a:r>
              <a:rPr lang="en-US" sz="3200" b="1" i="1" dirty="0">
                <a:latin typeface="Lucida Calligraphy" panose="03010101010101010101" pitchFamily="66" charset="77"/>
              </a:rPr>
              <a:t>Joshua 2</a:t>
            </a:r>
          </a:p>
        </p:txBody>
      </p:sp>
    </p:spTree>
    <p:extLst>
      <p:ext uri="{BB962C8B-B14F-4D97-AF65-F5344CB8AC3E}">
        <p14:creationId xmlns:p14="http://schemas.microsoft.com/office/powerpoint/2010/main" val="115217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7D24-A6D2-A941-83B3-A0386C59F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1949"/>
            <a:ext cx="7772400" cy="1425677"/>
          </a:xfrm>
        </p:spPr>
        <p:txBody>
          <a:bodyPr/>
          <a:lstStyle/>
          <a:p>
            <a:r>
              <a:rPr lang="en-US" b="1" dirty="0">
                <a:latin typeface="Lucida Bright" panose="02040602050505020304" pitchFamily="18" charset="77"/>
              </a:rPr>
              <a:t>Rahab in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249BB-6B90-3940-B6AA-7F0F044CA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330245"/>
            <a:ext cx="6858000" cy="292755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Lucida Calligraphy" panose="03010101010101010101" pitchFamily="66" charset="77"/>
              </a:rPr>
              <a:t>Joshua 2:1-24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Lucida Calligraphy" panose="03010101010101010101" pitchFamily="66" charset="77"/>
              </a:rPr>
              <a:t>Joshua 6:21-25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Lucida Calligraphy" panose="03010101010101010101" pitchFamily="66" charset="77"/>
              </a:rPr>
              <a:t>Matthew 1:5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Lucida Calligraphy" panose="03010101010101010101" pitchFamily="66" charset="77"/>
              </a:rPr>
              <a:t>Hebrews 11:30-31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>
                <a:latin typeface="Lucida Calligraphy" panose="03010101010101010101" pitchFamily="66" charset="77"/>
              </a:rPr>
              <a:t>James 2:21-25</a:t>
            </a:r>
            <a:endParaRPr lang="en-US" sz="3200" dirty="0">
              <a:latin typeface="Lucida Calligraphy" panose="03010101010101010101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9299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28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 Bright</vt:lpstr>
      <vt:lpstr>Lucida Calligraphy</vt:lpstr>
      <vt:lpstr>Office Theme</vt:lpstr>
      <vt:lpstr>Heroes of the Faith</vt:lpstr>
      <vt:lpstr>Rahab in the Bible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of the Faith</dc:title>
  <dc:creator>Microsoft Office User</dc:creator>
  <cp:lastModifiedBy>Microsoft Office User</cp:lastModifiedBy>
  <cp:revision>2</cp:revision>
  <dcterms:created xsi:type="dcterms:W3CDTF">2021-07-19T14:50:56Z</dcterms:created>
  <dcterms:modified xsi:type="dcterms:W3CDTF">2021-07-19T16:17:56Z</dcterms:modified>
</cp:coreProperties>
</file>