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130" d="100"/>
          <a:sy n="130" d="100"/>
        </p:scale>
        <p:origin x="2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21677-6DEF-7E40-BAAF-4C4939E8CBE7}" type="datetimeFigureOut">
              <a:rPr lang="en-US" smtClean="0"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8271-C1DE-FE49-98B3-8E2EA348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EE502-9F37-ED4F-ABEC-646B8FC20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83E440-930F-B749-90E7-8DB54E1DA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947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halkboard" panose="03050602040202020205" pitchFamily="66" charset="77"/>
              </a:rPr>
              <a:t>The Rare Jewel of Christian Contentment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EFC5B-282A-C040-B44A-C7DC47A51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69419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halkboard" panose="03050602040202020205" pitchFamily="66" charset="77"/>
              </a:rPr>
              <a:t>Philippians 4:10-13</a:t>
            </a:r>
          </a:p>
        </p:txBody>
      </p:sp>
    </p:spTree>
    <p:extLst>
      <p:ext uri="{BB962C8B-B14F-4D97-AF65-F5344CB8AC3E}">
        <p14:creationId xmlns:p14="http://schemas.microsoft.com/office/powerpoint/2010/main" val="245309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8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Chalkboard</vt:lpstr>
      <vt:lpstr>Office Theme</vt:lpstr>
      <vt:lpstr>The Rare Jewel of Christian Contentment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Rare Jewel of Christian Contentment</dc:title>
  <dc:creator>Microsoft Office User</dc:creator>
  <cp:lastModifiedBy>Microsoft Office User</cp:lastModifiedBy>
  <cp:revision>1</cp:revision>
  <dcterms:created xsi:type="dcterms:W3CDTF">2021-06-16T15:59:21Z</dcterms:created>
  <dcterms:modified xsi:type="dcterms:W3CDTF">2021-06-16T16:03:28Z</dcterms:modified>
</cp:coreProperties>
</file>