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30" d="100"/>
          <a:sy n="130" d="100"/>
        </p:scale>
        <p:origin x="2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65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3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9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565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09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39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26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39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7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4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1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9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8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A64BDC-F809-1C43-AE9B-2F83005E884A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E456244-E215-2B41-8285-63A4DFF5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7B718-BE46-B947-9A72-D048AC99E1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Biblical role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68527-DF1C-BD43-B7D1-0B786D8387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Philippians 2:19-30</a:t>
            </a:r>
          </a:p>
        </p:txBody>
      </p:sp>
    </p:spTree>
    <p:extLst>
      <p:ext uri="{BB962C8B-B14F-4D97-AF65-F5344CB8AC3E}">
        <p14:creationId xmlns:p14="http://schemas.microsoft.com/office/powerpoint/2010/main" val="822251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{6597A332-D038-EE47-82AF-679DF38FF836}tf10001077</Template>
  <TotalTime>2</TotalTime>
  <Words>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Main Event</vt:lpstr>
      <vt:lpstr>Biblical role models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role models</dc:title>
  <dc:creator>Microsoft Office User</dc:creator>
  <cp:lastModifiedBy>Microsoft Office User</cp:lastModifiedBy>
  <cp:revision>1</cp:revision>
  <dcterms:created xsi:type="dcterms:W3CDTF">2021-05-01T14:04:43Z</dcterms:created>
  <dcterms:modified xsi:type="dcterms:W3CDTF">2021-05-01T14:07:11Z</dcterms:modified>
</cp:coreProperties>
</file>