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130" d="100"/>
          <a:sy n="130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5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7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7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0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0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42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5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8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5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29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1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6B22-2897-0644-9DC3-ADE244457DC3}" type="datetimeFigureOut">
              <a:rPr lang="en-US" smtClean="0"/>
              <a:t>3/20/21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F0194-680B-644F-B25E-A1D04DD64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00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EC59-AC09-ED42-8ABE-7E5B82E8CB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A1359-81A5-1142-A7BC-8F164A814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D99372-988B-7D41-B5C8-F50805FECD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9596" y="-167148"/>
            <a:ext cx="9343596" cy="70251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A29343-26F4-604C-BB3F-AC33BE29F633}"/>
              </a:ext>
            </a:extLst>
          </p:cNvPr>
          <p:cNvSpPr txBox="1"/>
          <p:nvPr/>
        </p:nvSpPr>
        <p:spPr>
          <a:xfrm>
            <a:off x="-199596" y="639097"/>
            <a:ext cx="93435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How People Change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2C4C27-AFF8-EE48-835E-77B7693F4AC1}"/>
              </a:ext>
            </a:extLst>
          </p:cNvPr>
          <p:cNvSpPr txBox="1"/>
          <p:nvPr/>
        </p:nvSpPr>
        <p:spPr>
          <a:xfrm>
            <a:off x="-199597" y="2487561"/>
            <a:ext cx="934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Philippians 2:12-13</a:t>
            </a:r>
          </a:p>
        </p:txBody>
      </p:sp>
    </p:spTree>
    <p:extLst>
      <p:ext uri="{BB962C8B-B14F-4D97-AF65-F5344CB8AC3E}">
        <p14:creationId xmlns:p14="http://schemas.microsoft.com/office/powerpoint/2010/main" val="304729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2021-03-20T12:29:43Z</dcterms:created>
  <dcterms:modified xsi:type="dcterms:W3CDTF">2021-03-20T12:38:13Z</dcterms:modified>
</cp:coreProperties>
</file>