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69"/>
  </p:normalViewPr>
  <p:slideViewPr>
    <p:cSldViewPr snapToGrid="0" snapToObjects="1">
      <p:cViewPr varScale="1">
        <p:scale>
          <a:sx n="135" d="100"/>
          <a:sy n="135" d="100"/>
        </p:scale>
        <p:origin x="20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262155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159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27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344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044796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88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54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923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71728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92687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87C5144-067D-0A4D-AE6F-C34BA4B68964}" type="datetimeFigureOut">
              <a:rPr lang="en-US" smtClean="0"/>
              <a:t>2/5/21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E3D85C9A-42AF-1849-B0A1-35C4C39A78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0103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9367D2-09EC-4342-B309-55A39D4640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6120" y="1102937"/>
            <a:ext cx="7324625" cy="2717756"/>
          </a:xfrm>
        </p:spPr>
        <p:txBody>
          <a:bodyPr/>
          <a:lstStyle/>
          <a:p>
            <a:r>
              <a:rPr lang="en-US" b="1" dirty="0"/>
              <a:t>FAITH AND COURAGE:</a:t>
            </a:r>
            <a:br>
              <a:rPr lang="en-US" b="1" dirty="0"/>
            </a:br>
            <a:r>
              <a:rPr lang="en-US" b="1" dirty="0"/>
              <a:t>A CHRISTIAN’S HOPE FOR THE FUTURE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CA292-6719-A14E-9583-25C46E3179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JOSHUA 1:1-9</a:t>
            </a:r>
          </a:p>
        </p:txBody>
      </p:sp>
    </p:spTree>
    <p:extLst>
      <p:ext uri="{BB962C8B-B14F-4D97-AF65-F5344CB8AC3E}">
        <p14:creationId xmlns:p14="http://schemas.microsoft.com/office/powerpoint/2010/main" val="80427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25F9-0D9E-5847-B169-629E539D4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Faith and Courage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9637F2-8E69-C543-83A8-1FE80C724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857080"/>
            <a:ext cx="7200900" cy="4010320"/>
          </a:xfrm>
        </p:spPr>
        <p:txBody>
          <a:bodyPr>
            <a:normAutofit/>
          </a:bodyPr>
          <a:lstStyle/>
          <a:p>
            <a:r>
              <a:rPr lang="en-US" sz="3600" dirty="0"/>
              <a:t>God’s Promises are Sure 1-5a</a:t>
            </a:r>
          </a:p>
          <a:p>
            <a:r>
              <a:rPr lang="en-US" sz="3600" dirty="0"/>
              <a:t>God’s Presence was with Joshua and will be with us too. 5b, 9b, Hebrews 13:5-6</a:t>
            </a:r>
          </a:p>
          <a:p>
            <a:r>
              <a:rPr lang="en-US" sz="3600" dirty="0"/>
              <a:t>God’s Word Provides the Help We Need 7-8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66007037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{8CB5EE85-5F8C-FE48-B327-A3926B2497AF}tf10001072</Template>
  <TotalTime>1182</TotalTime>
  <Words>47</Words>
  <Application>Microsoft Macintosh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Franklin Gothic Book</vt:lpstr>
      <vt:lpstr>Crop</vt:lpstr>
      <vt:lpstr>FAITH AND COURAGE: A CHRISTIAN’S HOPE FOR THE FUTURE</vt:lpstr>
      <vt:lpstr>Faith and Courage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FAITH AND COURAGE: A CHRISTIAN’S HOPE FOR THE FUTURE</dc:title>
  <dc:creator>Microsoft Office User</dc:creator>
  <cp:lastModifiedBy>Microsoft Office User</cp:lastModifiedBy>
  <cp:revision>3</cp:revision>
  <dcterms:created xsi:type="dcterms:W3CDTF">2021-02-05T17:48:59Z</dcterms:created>
  <dcterms:modified xsi:type="dcterms:W3CDTF">2021-02-06T13:31:46Z</dcterms:modified>
</cp:coreProperties>
</file>