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9"/>
  </p:normalViewPr>
  <p:slideViewPr>
    <p:cSldViewPr snapToGrid="0" snapToObjects="1">
      <p:cViewPr varScale="1">
        <p:scale>
          <a:sx n="135" d="100"/>
          <a:sy n="135" d="100"/>
        </p:scale>
        <p:origin x="20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9314" y="596019"/>
            <a:ext cx="7510506" cy="3213982"/>
          </a:xfrm>
        </p:spPr>
        <p:txBody>
          <a:bodyPr anchor="b">
            <a:normAutofit/>
          </a:bodyPr>
          <a:lstStyle>
            <a:lvl1pPr algn="ctr">
              <a:defRPr sz="400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314" y="3886200"/>
            <a:ext cx="7510506" cy="2219108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3BC4-8EBA-744B-93A5-7CBD64411F9A}" type="datetimeFigureOut">
              <a:rPr lang="en-US" smtClean="0"/>
              <a:t>1/7/21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DB73-675D-4B43-9A74-8C4FDFD5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67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677" y="4377485"/>
            <a:ext cx="7413007" cy="907505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7678" y="996188"/>
            <a:ext cx="7301427" cy="298112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677" y="5284990"/>
            <a:ext cx="7413007" cy="81707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3BC4-8EBA-744B-93A5-7CBD64411F9A}" type="datetimeFigureOut">
              <a:rPr lang="en-US" smtClean="0"/>
              <a:t>1/7/21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7678" y="6181344"/>
            <a:ext cx="533727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DB73-675D-4B43-9A74-8C4FDFD5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6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4" cy="3137782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343400"/>
            <a:ext cx="7511474" cy="175866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3BC4-8EBA-744B-93A5-7CBD64411F9A}" type="datetimeFigureOut">
              <a:rPr lang="en-US" smtClean="0"/>
              <a:t>1/7/21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DB73-675D-4B43-9A74-8C4FDFD5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761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83818" y="86027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88822" y="29859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304407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56436" y="3650606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641206"/>
            <a:ext cx="7511473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3BC4-8EBA-744B-93A5-7CBD64411F9A}" type="datetimeFigureOut">
              <a:rPr lang="en-US" smtClean="0"/>
              <a:t>1/7/21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DB73-675D-4B43-9A74-8C4FDFD5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67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3603566"/>
            <a:ext cx="7512338" cy="14688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015" y="5072366"/>
            <a:ext cx="7512339" cy="102969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3BC4-8EBA-744B-93A5-7CBD64411F9A}" type="datetimeFigureOut">
              <a:rPr lang="en-US" smtClean="0"/>
              <a:t>1/7/21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DB73-675D-4B43-9A74-8C4FDFD5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18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83818" y="75385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7556" y="287949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284436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7" y="3886200"/>
            <a:ext cx="7512338" cy="105366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939862"/>
            <a:ext cx="7512338" cy="1162198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3BC4-8EBA-744B-93A5-7CBD64411F9A}" type="datetimeFigureOut">
              <a:rPr lang="en-US" smtClean="0"/>
              <a:t>1/7/21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DB73-675D-4B43-9A74-8C4FDFD5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80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6" y="596018"/>
            <a:ext cx="7511473" cy="275678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6" y="3682941"/>
            <a:ext cx="7511473" cy="104928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732224"/>
            <a:ext cx="7511472" cy="1369836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3BC4-8EBA-744B-93A5-7CBD64411F9A}" type="datetimeFigureOut">
              <a:rPr lang="en-US" smtClean="0"/>
              <a:t>1/7/21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DB73-675D-4B43-9A74-8C4FDFD5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806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3BC4-8EBA-744B-93A5-7CBD64411F9A}" type="datetimeFigureOut">
              <a:rPr lang="en-US" smtClean="0"/>
              <a:t>1/7/21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DB73-675D-4B43-9A74-8C4FDFD5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8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708" y="596018"/>
            <a:ext cx="1778112" cy="550604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8347" y="596018"/>
            <a:ext cx="5624137" cy="550604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3BC4-8EBA-744B-93A5-7CBD64411F9A}" type="datetimeFigureOut">
              <a:rPr lang="en-US" smtClean="0"/>
              <a:t>1/7/21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DB73-675D-4B43-9A74-8C4FDFD5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19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3BC4-8EBA-744B-93A5-7CBD64411F9A}" type="datetimeFigureOut">
              <a:rPr lang="en-US" smtClean="0"/>
              <a:t>1/7/21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DB73-675D-4B43-9A74-8C4FDFD5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5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314" y="3270698"/>
            <a:ext cx="7510506" cy="1823305"/>
          </a:xfrm>
        </p:spPr>
        <p:txBody>
          <a:bodyPr anchor="b">
            <a:normAutofit/>
          </a:bodyPr>
          <a:lstStyle>
            <a:lvl1pPr algn="r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314" y="5103810"/>
            <a:ext cx="7510506" cy="99825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3BC4-8EBA-744B-93A5-7CBD64411F9A}" type="datetimeFigureOut">
              <a:rPr lang="en-US" smtClean="0"/>
              <a:t>1/7/21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DB73-675D-4B43-9A74-8C4FDFD5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67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347" y="2060898"/>
            <a:ext cx="3685073" cy="403133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060898"/>
            <a:ext cx="3689239" cy="403133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3BC4-8EBA-744B-93A5-7CBD64411F9A}" type="datetimeFigureOut">
              <a:rPr lang="en-US" smtClean="0"/>
              <a:t>1/7/21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DB73-675D-4B43-9A74-8C4FDFD5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622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306" y="2060898"/>
            <a:ext cx="3397113" cy="733596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347" y="2786027"/>
            <a:ext cx="3685073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150" y="2060898"/>
            <a:ext cx="3419670" cy="725129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65" y="2786027"/>
            <a:ext cx="3701520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3BC4-8EBA-744B-93A5-7CBD64411F9A}" type="datetimeFigureOut">
              <a:rPr lang="en-US" smtClean="0"/>
              <a:t>1/7/21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DB73-675D-4B43-9A74-8C4FDFD5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04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3BC4-8EBA-744B-93A5-7CBD64411F9A}" type="datetimeFigureOut">
              <a:rPr lang="en-US" smtClean="0"/>
              <a:t>1/7/21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DB73-675D-4B43-9A74-8C4FDFD5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4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3BC4-8EBA-744B-93A5-7CBD64411F9A}" type="datetimeFigureOut">
              <a:rPr lang="en-US" smtClean="0"/>
              <a:t>1/7/21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DB73-675D-4B43-9A74-8C4FDFD5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212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754928"/>
            <a:ext cx="2729523" cy="1371600"/>
          </a:xfrm>
        </p:spPr>
        <p:txBody>
          <a:bodyPr anchor="b">
            <a:normAutofit/>
          </a:bodyPr>
          <a:lstStyle>
            <a:lvl1pPr algn="l">
              <a:defRPr sz="2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8856" y="596018"/>
            <a:ext cx="4500964" cy="5506041"/>
          </a:xfrm>
        </p:spPr>
        <p:txBody>
          <a:bodyPr anchor="ctr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347" y="3126528"/>
            <a:ext cx="272952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3BC4-8EBA-744B-93A5-7CBD64411F9A}" type="datetimeFigureOut">
              <a:rPr lang="en-US" smtClean="0"/>
              <a:t>1/7/21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DB73-675D-4B43-9A74-8C4FDFD5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2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898269"/>
            <a:ext cx="4423803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15442" y="-18288"/>
            <a:ext cx="2500062" cy="6903720"/>
          </a:xfr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080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7318" y="3269869"/>
            <a:ext cx="442380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23649" y="6181344"/>
            <a:ext cx="718502" cy="365125"/>
          </a:xfrm>
        </p:spPr>
        <p:txBody>
          <a:bodyPr/>
          <a:lstStyle/>
          <a:p>
            <a:fld id="{46933BC4-8EBA-744B-93A5-7CBD64411F9A}" type="datetimeFigureOut">
              <a:rPr lang="en-US" smtClean="0"/>
              <a:t>1/7/21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8348" y="6181344"/>
            <a:ext cx="37053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24262" y="6181344"/>
            <a:ext cx="305186" cy="329250"/>
          </a:xfrm>
        </p:spPr>
        <p:txBody>
          <a:bodyPr/>
          <a:lstStyle/>
          <a:p>
            <a:fld id="{3D96DB73-675D-4B43-9A74-8C4FDFD5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687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8" y="2060898"/>
            <a:ext cx="7511472" cy="404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1708" y="6178260"/>
            <a:ext cx="1287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46933BC4-8EBA-744B-93A5-7CBD64411F9A}" type="datetimeFigureOut">
              <a:rPr lang="en-US" smtClean="0"/>
              <a:t>1/7/21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8347" y="6178260"/>
            <a:ext cx="56241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7202" y="617826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3D96DB73-675D-4B43-9A74-8C4FDFD5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758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 cap="all">
          <a:ln w="3175" cmpd="sng">
            <a:noFill/>
          </a:ln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65000"/>
                <a:lumOff val="35000"/>
                <a:alpha val="40000"/>
              </a:schemeClr>
            </a:glow>
            <a:outerShdw blurRad="28575" dist="38100" dir="1404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8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6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2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0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61BF2-4659-0243-B04E-3B4C5789E0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To…</a:t>
            </a:r>
            <a:br>
              <a:rPr lang="en-US" sz="5400" b="1" dirty="0"/>
            </a:br>
            <a:r>
              <a:rPr lang="en-US" sz="5400" b="1" dirty="0"/>
              <a:t>Slaves, Saints and Immigrants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2A1CB3-DE4C-D14E-B604-5BC16CC5C9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/>
              <a:t>Philippians 1:1-2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487780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h">
  <a:themeElements>
    <a:clrScheme name="Mesh">
      <a:dk1>
        <a:sysClr val="windowText" lastClr="000000"/>
      </a:dk1>
      <a:lt1>
        <a:sysClr val="window" lastClr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Mesh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esh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84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000000">
                <a:alpha val="5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25400" h="25400" prst="slop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28000"/>
                <a:satMod val="94000"/>
                <a:lumMod val="20000"/>
              </a:schemeClr>
              <a:schemeClr val="phClr">
                <a:tint val="94000"/>
                <a:shade val="84000"/>
                <a:satMod val="148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sh" id="{789EC3FE-34FD-429C-9918-760025E6C145}" vid="{B8BE45C0-8141-4D58-8C71-A009BC26FBB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{DD971BB8-4EA0-6B45-9C80-43BCABFCA145}tf10001063</Template>
  <TotalTime>23</TotalTime>
  <Words>10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Mesh</vt:lpstr>
      <vt:lpstr>To… Slaves, Saints and Immigrants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To… Slaves, Saints and Immigrants</dc:title>
  <dc:creator>Microsoft Office User</dc:creator>
  <cp:lastModifiedBy>Microsoft Office User</cp:lastModifiedBy>
  <cp:revision>2</cp:revision>
  <dcterms:created xsi:type="dcterms:W3CDTF">2021-01-07T15:58:06Z</dcterms:created>
  <dcterms:modified xsi:type="dcterms:W3CDTF">2021-01-07T16:21:24Z</dcterms:modified>
</cp:coreProperties>
</file>