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3"/>
    <p:restoredTop sz="94669"/>
  </p:normalViewPr>
  <p:slideViewPr>
    <p:cSldViewPr snapToGrid="0" snapToObjects="1">
      <p:cViewPr varScale="1">
        <p:scale>
          <a:sx n="135" d="100"/>
          <a:sy n="135" d="100"/>
        </p:scale>
        <p:origin x="1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385A-2CCD-1F45-94AE-15F02AEF9BB0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9F5B-8FD5-424E-A94B-F84DDFDE9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8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385A-2CCD-1F45-94AE-15F02AEF9BB0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9F5B-8FD5-424E-A94B-F84DDFDE9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0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385A-2CCD-1F45-94AE-15F02AEF9BB0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9F5B-8FD5-424E-A94B-F84DDFDE9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0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385A-2CCD-1F45-94AE-15F02AEF9BB0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9F5B-8FD5-424E-A94B-F84DDFDE9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2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385A-2CCD-1F45-94AE-15F02AEF9BB0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9F5B-8FD5-424E-A94B-F84DDFDE9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3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385A-2CCD-1F45-94AE-15F02AEF9BB0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9F5B-8FD5-424E-A94B-F84DDFDE9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385A-2CCD-1F45-94AE-15F02AEF9BB0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9F5B-8FD5-424E-A94B-F84DDFDE9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7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385A-2CCD-1F45-94AE-15F02AEF9BB0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9F5B-8FD5-424E-A94B-F84DDFDE9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5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385A-2CCD-1F45-94AE-15F02AEF9BB0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9F5B-8FD5-424E-A94B-F84DDFDE9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385A-2CCD-1F45-94AE-15F02AEF9BB0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9F5B-8FD5-424E-A94B-F84DDFDE9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3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385A-2CCD-1F45-94AE-15F02AEF9BB0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9F5B-8FD5-424E-A94B-F84DDFDE9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2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0385A-2CCD-1F45-94AE-15F02AEF9BB0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C9F5B-8FD5-424E-A94B-F84DDFDE9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3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ixabay.com/illustrations/search/christma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8098-3B8F-3645-9935-54B9E94C71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92EDC-0379-0646-A284-BF3371E37A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8FAF072-933E-D342-AF2C-8D38472A4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24206" y="-3770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46000" b="0" i="0" u="none" strike="noStrike" cap="none" normalizeH="0" baseline="0">
              <a:ln>
                <a:noFill/>
              </a:ln>
              <a:solidFill>
                <a:srgbClr val="191B26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Open Sans"/>
                <a:hlinkClick r:id="rId2"/>
              </a:rPr>
              <a:t>Christmas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rgbClr val="191B26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Christmas, Xmas, X Mas, Snow, Blue, Background, Winter">
            <a:extLst>
              <a:ext uri="{FF2B5EF4-FFF2-40B4-BE49-F238E27FC236}">
                <a16:creationId xmlns:a16="http://schemas.microsoft.com/office/drawing/2014/main" id="{B5263C81-4AC7-6C44-8253-51B804549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9621" y="-224230"/>
            <a:ext cx="12192000" cy="746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8175B1-2952-AA4A-BD34-2B943D3DF5D7}"/>
              </a:ext>
            </a:extLst>
          </p:cNvPr>
          <p:cNvSpPr txBox="1"/>
          <p:nvPr/>
        </p:nvSpPr>
        <p:spPr>
          <a:xfrm>
            <a:off x="1234911" y="1282045"/>
            <a:ext cx="66741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>
                    <a:lumMod val="75000"/>
                  </a:schemeClr>
                </a:solidFill>
                <a:latin typeface="Lucida Calligraphy" panose="03010101010101010101" pitchFamily="66" charset="77"/>
              </a:rPr>
              <a:t>The King Who Came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1B1740-04C6-FE4B-AD87-6E0583FD338A}"/>
              </a:ext>
            </a:extLst>
          </p:cNvPr>
          <p:cNvSpPr txBox="1"/>
          <p:nvPr/>
        </p:nvSpPr>
        <p:spPr>
          <a:xfrm>
            <a:off x="1987092" y="2484876"/>
            <a:ext cx="50904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Lucida Calligraphy" panose="03010101010101010101" pitchFamily="66" charset="77"/>
              </a:rPr>
              <a:t>Psalm 110</a:t>
            </a:r>
          </a:p>
          <a:p>
            <a:pPr algn="ctr"/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Lucida Calligraphy" panose="03010101010101010101" pitchFamily="66" charset="77"/>
              </a:rPr>
              <a:t>Luke 20:41-44</a:t>
            </a:r>
          </a:p>
          <a:p>
            <a:endParaRPr lang="en-US" sz="3600" dirty="0">
              <a:solidFill>
                <a:schemeClr val="bg1">
                  <a:lumMod val="75000"/>
                </a:schemeClr>
              </a:solidFill>
              <a:latin typeface="Lucida Calligraphy" panose="03010101010101010101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81122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11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Calligraphy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2020-12-17T17:05:16Z</dcterms:created>
  <dcterms:modified xsi:type="dcterms:W3CDTF">2020-12-17T17:11:50Z</dcterms:modified>
</cp:coreProperties>
</file>