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napToGrid="0" snapToObjects="1">
      <p:cViewPr varScale="1">
        <p:scale>
          <a:sx n="135" d="100"/>
          <a:sy n="135" d="100"/>
        </p:scale>
        <p:origin x="1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8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9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9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9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5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7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5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1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A1E0A-072A-8F48-A2F2-5CDACA71984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2D3D-7876-FF4D-8E9A-64AEC9BE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7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DDA4-E878-0A4E-8909-ADE1E65CC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37EB2-04FC-A747-BAA6-A478AD3C35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D64EA1-7983-4648-88FB-FEDE09120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F733FD-7882-AB46-A227-DF7B1AD8BB42}"/>
              </a:ext>
            </a:extLst>
          </p:cNvPr>
          <p:cNvSpPr txBox="1"/>
          <p:nvPr/>
        </p:nvSpPr>
        <p:spPr>
          <a:xfrm>
            <a:off x="-1" y="2052212"/>
            <a:ext cx="9144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Lucida Calligraphy" panose="03010101010101010101" pitchFamily="66" charset="77"/>
              </a:rPr>
              <a:t>The Real Stars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Lucida Calligraphy" panose="03010101010101010101" pitchFamily="66" charset="77"/>
              </a:rPr>
              <a:t>In The Kingdom of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3890D-3AF2-934E-B740-60DFACD34BAF}"/>
              </a:ext>
            </a:extLst>
          </p:cNvPr>
          <p:cNvSpPr txBox="1"/>
          <p:nvPr/>
        </p:nvSpPr>
        <p:spPr>
          <a:xfrm>
            <a:off x="-2" y="405509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Lucida Bright" panose="02040602050505020304" pitchFamily="18" charset="77"/>
              </a:rPr>
              <a:t>Colossians 4:7-18</a:t>
            </a:r>
          </a:p>
        </p:txBody>
      </p:sp>
    </p:spTree>
    <p:extLst>
      <p:ext uri="{BB962C8B-B14F-4D97-AF65-F5344CB8AC3E}">
        <p14:creationId xmlns:p14="http://schemas.microsoft.com/office/powerpoint/2010/main" val="394226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{A826045D-9E5C-2D49-B623-A7578032042B}tf10001062</Template>
  <TotalTime>59</TotalTime>
  <Words>10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Bright</vt:lpstr>
      <vt:lpstr>Lucida Calligraphy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2020-11-27T15:14:50Z</dcterms:created>
  <dcterms:modified xsi:type="dcterms:W3CDTF">2020-11-27T16:14:22Z</dcterms:modified>
</cp:coreProperties>
</file>