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5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8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0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6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8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2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6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30222-6C1C-0348-8F76-18DD7E504D73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5A62-1715-184C-8238-B929B1EC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4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E8926-F915-CD40-9ED9-DDF5ACF43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5645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Our All Sufficient Savior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F487A-90B7-0741-9DD9-028CF4338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87038"/>
            <a:ext cx="6858000" cy="1181528"/>
          </a:xfrm>
        </p:spPr>
        <p:txBody>
          <a:bodyPr>
            <a:normAutofit/>
          </a:bodyPr>
          <a:lstStyle/>
          <a:p>
            <a:r>
              <a:rPr lang="en-US" sz="3600" b="1" dirty="0"/>
              <a:t>Colossians 2:8-12</a:t>
            </a:r>
          </a:p>
        </p:txBody>
      </p:sp>
    </p:spTree>
    <p:extLst>
      <p:ext uri="{BB962C8B-B14F-4D97-AF65-F5344CB8AC3E}">
        <p14:creationId xmlns:p14="http://schemas.microsoft.com/office/powerpoint/2010/main" val="51948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9D679-6BB5-9943-B806-6B39B1D1E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Our All Sufficient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6DA60-DB22-CD4B-B4F7-26C69974A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 Believer Must Be Alert For False Teaching. V. 8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Why?</a:t>
            </a:r>
          </a:p>
          <a:p>
            <a:pPr lvl="1"/>
            <a:r>
              <a:rPr lang="en-US" i="1" dirty="0"/>
              <a:t>The basis is “human tradition”</a:t>
            </a:r>
          </a:p>
          <a:p>
            <a:pPr lvl="1"/>
            <a:r>
              <a:rPr lang="en-US" i="1" dirty="0"/>
              <a:t>It is according to “elemental spirits of the world”</a:t>
            </a:r>
          </a:p>
          <a:p>
            <a:pPr lvl="1"/>
            <a:r>
              <a:rPr lang="en-US" i="1" dirty="0"/>
              <a:t>They don’t measure up “not according to Christ”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9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27DC7-30C3-CA45-A030-27EA6716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Our All Sufficient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5DF91-831E-F24E-9073-7014AA5A8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We Must Remember Our Sufficient Savior And Our Union With Him V. 9-10</a:t>
            </a:r>
          </a:p>
          <a:p>
            <a:pPr lvl="1"/>
            <a:r>
              <a:rPr lang="en-US" i="1" dirty="0"/>
              <a:t>All Fulness Dwells in Him</a:t>
            </a:r>
          </a:p>
          <a:p>
            <a:pPr lvl="1"/>
            <a:r>
              <a:rPr lang="en-US" i="1" dirty="0"/>
              <a:t>We Are Complete in Him</a:t>
            </a:r>
          </a:p>
          <a:p>
            <a:pPr lvl="1"/>
            <a:r>
              <a:rPr lang="en-US" i="1" dirty="0"/>
              <a:t>All Things Are Under His Authority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9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F482-06EA-F245-AA69-689CB0A7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Our All Sufficient Savior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00DC8-A91D-8448-A344-7B730B783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We Must Remember Our Benefits That Come From Being “in Christ.” v. 11-12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1. Union </a:t>
            </a:r>
            <a:r>
              <a:rPr lang="en-US"/>
              <a:t>with Christ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2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115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Our All Sufficient Savior</vt:lpstr>
      <vt:lpstr>Our All Sufficient Savior</vt:lpstr>
      <vt:lpstr>Our All Sufficient Savior</vt:lpstr>
      <vt:lpstr>Our All Sufficient Savior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All Sufficient Savior</dc:title>
  <dc:creator>Microsoft Office User</dc:creator>
  <cp:lastModifiedBy>Microsoft Office User</cp:lastModifiedBy>
  <cp:revision>4</cp:revision>
  <dcterms:created xsi:type="dcterms:W3CDTF">2020-07-24T13:24:29Z</dcterms:created>
  <dcterms:modified xsi:type="dcterms:W3CDTF">2020-07-24T14:14:21Z</dcterms:modified>
</cp:coreProperties>
</file>