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3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25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94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9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76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22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6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34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32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24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63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72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883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695C3-3EAF-F64C-A1CE-7EF646D95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2" y="719848"/>
            <a:ext cx="7989752" cy="1361872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DC177-BD78-2446-98FF-A8509B98E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2" y="990600"/>
            <a:ext cx="7989752" cy="2095165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Understanding Biblical Ministry</a:t>
            </a:r>
          </a:p>
          <a:p>
            <a:r>
              <a:rPr lang="en-US" sz="4000" b="1" i="1" dirty="0"/>
              <a:t>Colossians 1:24-29</a:t>
            </a:r>
            <a:r>
              <a:rPr lang="en-US" sz="4400" dirty="0"/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0EE2C4-068A-4C42-8440-B76064C0E731}"/>
              </a:ext>
            </a:extLst>
          </p:cNvPr>
          <p:cNvSpPr txBox="1"/>
          <p:nvPr/>
        </p:nvSpPr>
        <p:spPr>
          <a:xfrm>
            <a:off x="690664" y="3560323"/>
            <a:ext cx="78802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</a:rPr>
              <a:t>”Him we proclaim, warning everyone and teaching everyone with all wisdom, that we may present everyone mature in Christ.”  Colossians 1:28</a:t>
            </a:r>
          </a:p>
        </p:txBody>
      </p:sp>
    </p:spTree>
    <p:extLst>
      <p:ext uri="{BB962C8B-B14F-4D97-AF65-F5344CB8AC3E}">
        <p14:creationId xmlns:p14="http://schemas.microsoft.com/office/powerpoint/2010/main" val="204652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C65F2-DE98-674F-A20E-41CDBE113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1.The Heart of Biblical Ministry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27C2E-F782-E443-89F5-C28ED3B12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It Involves A Proclamation:</a:t>
            </a:r>
          </a:p>
          <a:p>
            <a:pPr marL="0" indent="0">
              <a:buNone/>
            </a:pPr>
            <a:r>
              <a:rPr lang="en-US" sz="2400" i="1" dirty="0"/>
              <a:t>		“Him we proclaim…”</a:t>
            </a:r>
          </a:p>
          <a:p>
            <a:r>
              <a:rPr lang="en-US" sz="2400" b="1" dirty="0"/>
              <a:t>The Method of Proclamation:</a:t>
            </a:r>
          </a:p>
          <a:p>
            <a:pPr marL="0" indent="0">
              <a:buNone/>
            </a:pPr>
            <a:r>
              <a:rPr lang="en-US" sz="2400" b="1" dirty="0"/>
              <a:t>		</a:t>
            </a:r>
            <a:r>
              <a:rPr lang="en-US" sz="2400" i="1" dirty="0"/>
              <a:t>“Warning….teaching…”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58469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61EF9-D27D-ED4F-A490-0A8E8CC71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II. The Objective of Biblical Ministry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0DE49-33D5-244A-9492-5E8D7586F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/>
              <a:t>”So that we may present everyone mature in Christ.”</a:t>
            </a:r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0412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FC9ED-D45D-9345-A050-AF35BF7A8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III. The Struggle of Biblical Ministry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97607-035B-CF4F-B950-D6D88429D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/>
              <a:t>“For this I toil, struggling with all his energy that he powerfully works within me.”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6374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138</TotalTime>
  <Words>106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Gill Sans MT</vt:lpstr>
      <vt:lpstr>Wingdings 2</vt:lpstr>
      <vt:lpstr>Dividend</vt:lpstr>
      <vt:lpstr>PowerPoint Presentation</vt:lpstr>
      <vt:lpstr>1.The Heart of Biblical Ministry</vt:lpstr>
      <vt:lpstr>II. The Objective of Biblical Ministry</vt:lpstr>
      <vt:lpstr>III. The Struggle of Biblical Ministry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2020-07-01T14:23:38Z</dcterms:created>
  <dcterms:modified xsi:type="dcterms:W3CDTF">2020-07-01T16:41:43Z</dcterms:modified>
</cp:coreProperties>
</file>