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/>
    <p:restoredTop sz="94669"/>
  </p:normalViewPr>
  <p:slideViewPr>
    <p:cSldViewPr snapToGrid="0" snapToObjects="1">
      <p:cViewPr varScale="1">
        <p:scale>
          <a:sx n="135" d="100"/>
          <a:sy n="135" d="100"/>
        </p:scale>
        <p:origin x="8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1D06-A91F-BC49-8A4C-653C996F79C3}" type="datetimeFigureOut">
              <a:rPr lang="en-US" smtClean="0"/>
              <a:t>12/26/20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8142-123D-A84F-A0A7-51D49ACC1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16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1D06-A91F-BC49-8A4C-653C996F79C3}" type="datetimeFigureOut">
              <a:rPr lang="en-US" smtClean="0"/>
              <a:t>12/26/20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8142-123D-A84F-A0A7-51D49ACC1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2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1D06-A91F-BC49-8A4C-653C996F79C3}" type="datetimeFigureOut">
              <a:rPr lang="en-US" smtClean="0"/>
              <a:t>12/26/20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8142-123D-A84F-A0A7-51D49ACC1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93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1D06-A91F-BC49-8A4C-653C996F79C3}" type="datetimeFigureOut">
              <a:rPr lang="en-US" smtClean="0"/>
              <a:t>12/26/20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8142-123D-A84F-A0A7-51D49ACC1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4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1D06-A91F-BC49-8A4C-653C996F79C3}" type="datetimeFigureOut">
              <a:rPr lang="en-US" smtClean="0"/>
              <a:t>12/26/20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8142-123D-A84F-A0A7-51D49ACC1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3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1D06-A91F-BC49-8A4C-653C996F79C3}" type="datetimeFigureOut">
              <a:rPr lang="en-US" smtClean="0"/>
              <a:t>12/26/20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8142-123D-A84F-A0A7-51D49ACC1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11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1D06-A91F-BC49-8A4C-653C996F79C3}" type="datetimeFigureOut">
              <a:rPr lang="en-US" smtClean="0"/>
              <a:t>12/26/20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8142-123D-A84F-A0A7-51D49ACC1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79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1D06-A91F-BC49-8A4C-653C996F79C3}" type="datetimeFigureOut">
              <a:rPr lang="en-US" smtClean="0"/>
              <a:t>12/26/20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8142-123D-A84F-A0A7-51D49ACC1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04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1D06-A91F-BC49-8A4C-653C996F79C3}" type="datetimeFigureOut">
              <a:rPr lang="en-US" smtClean="0"/>
              <a:t>12/26/20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8142-123D-A84F-A0A7-51D49ACC1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17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1D06-A91F-BC49-8A4C-653C996F79C3}" type="datetimeFigureOut">
              <a:rPr lang="en-US" smtClean="0"/>
              <a:t>12/26/20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8142-123D-A84F-A0A7-51D49ACC1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3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1D06-A91F-BC49-8A4C-653C996F79C3}" type="datetimeFigureOut">
              <a:rPr lang="en-US" smtClean="0"/>
              <a:t>12/26/20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C8142-123D-A84F-A0A7-51D49ACC1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3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81D06-A91F-BC49-8A4C-653C996F79C3}" type="datetimeFigureOut">
              <a:rPr lang="en-US" smtClean="0"/>
              <a:t>12/26/20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C8142-123D-A84F-A0A7-51D49ACC1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7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CFC438-0707-F245-8C07-F2A1763AA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FD62BB-86A9-CF4B-9E4A-F1F38B45E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001838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What Do We Need to Know About…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F21C25-1A8A-3B4A-A065-FBEAC96162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66647"/>
            <a:ext cx="6858000" cy="114064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Helvetica" pitchFamily="2" charset="0"/>
              </a:rPr>
              <a:t>James 4:13-17</a:t>
            </a:r>
          </a:p>
        </p:txBody>
      </p:sp>
    </p:spTree>
    <p:extLst>
      <p:ext uri="{BB962C8B-B14F-4D97-AF65-F5344CB8AC3E}">
        <p14:creationId xmlns:p14="http://schemas.microsoft.com/office/powerpoint/2010/main" val="3193499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A060B-715C-6147-966D-AF3279162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What We Need to Know 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CBECE-FDCE-9D4E-A9FA-5F13D600A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600" b="1" i="1" dirty="0">
                <a:solidFill>
                  <a:schemeClr val="bg1"/>
                </a:solidFill>
                <a:latin typeface="Helvetica" pitchFamily="2" charset="0"/>
              </a:rPr>
              <a:t>Life is like a mist: vv. 13-14a</a:t>
            </a:r>
          </a:p>
          <a:p>
            <a:pPr lvl="1"/>
            <a:r>
              <a:rPr lang="en-US" sz="3200" b="1" i="1" dirty="0">
                <a:solidFill>
                  <a:schemeClr val="bg1"/>
                </a:solidFill>
                <a:latin typeface="Helvetica" pitchFamily="2" charset="0"/>
              </a:rPr>
              <a:t>Life is uncertain</a:t>
            </a:r>
          </a:p>
          <a:p>
            <a:pPr lvl="1"/>
            <a:r>
              <a:rPr lang="en-US" sz="3200" b="1" i="1" dirty="0">
                <a:solidFill>
                  <a:schemeClr val="bg1"/>
                </a:solidFill>
                <a:latin typeface="Helvetica" pitchFamily="2" charset="0"/>
              </a:rPr>
              <a:t>Life is temporary </a:t>
            </a:r>
          </a:p>
          <a:p>
            <a:pPr lvl="1"/>
            <a:r>
              <a:rPr lang="en-US" sz="3200" b="1" i="1" dirty="0">
                <a:solidFill>
                  <a:schemeClr val="bg1"/>
                </a:solidFill>
                <a:latin typeface="Helvetica" pitchFamily="2" charset="0"/>
              </a:rPr>
              <a:t>Death is certain</a:t>
            </a:r>
          </a:p>
          <a:p>
            <a:pPr lvl="1"/>
            <a:endParaRPr lang="en-US" sz="3200" b="1" i="1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sz="3600" b="1" i="1" dirty="0">
              <a:solidFill>
                <a:schemeClr val="bg1"/>
              </a:solidFill>
              <a:latin typeface="Helvetica" pitchFamily="2" charset="0"/>
            </a:endParaRPr>
          </a:p>
          <a:p>
            <a:endParaRPr lang="en-US" sz="3600" b="1" i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71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57A5-A09D-794C-9335-7D483992D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What We Need to Know is…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3A05D-76D6-A44D-ADEA-8DB812AFF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4000" b="1" i="1" dirty="0">
                <a:solidFill>
                  <a:schemeClr val="bg1"/>
                </a:solidFill>
                <a:latin typeface="Helvetica Bold Oblique" pitchFamily="2" charset="0"/>
              </a:rPr>
              <a:t>Life is a mist v. </a:t>
            </a:r>
            <a:r>
              <a:rPr lang="en-US" sz="4000" b="1" i="1">
                <a:solidFill>
                  <a:schemeClr val="bg1"/>
                </a:solidFill>
                <a:latin typeface="Helvetica Bold Oblique" pitchFamily="2" charset="0"/>
              </a:rPr>
              <a:t>13-14a</a:t>
            </a:r>
            <a:endParaRPr lang="en-US" sz="4000" b="1" i="1" dirty="0">
              <a:solidFill>
                <a:schemeClr val="bg1"/>
              </a:solidFill>
              <a:latin typeface="Helvetica Bold Oblique" pitchFamily="2" charset="0"/>
            </a:endParaRPr>
          </a:p>
          <a:p>
            <a:pPr marL="742950" indent="-742950">
              <a:buAutoNum type="arabicPeriod"/>
            </a:pPr>
            <a:r>
              <a:rPr lang="en-US" sz="4000" b="1" i="1" dirty="0">
                <a:solidFill>
                  <a:schemeClr val="bg1"/>
                </a:solidFill>
                <a:latin typeface="Helvetica Bold Oblique" pitchFamily="2" charset="0"/>
              </a:rPr>
              <a:t>God is Still Sovereign v. 15</a:t>
            </a:r>
          </a:p>
          <a:p>
            <a:pPr marL="0" indent="0">
              <a:buNone/>
            </a:pPr>
            <a:endParaRPr lang="en-US" sz="3600" b="1" i="1" dirty="0">
              <a:solidFill>
                <a:schemeClr val="bg1"/>
              </a:solidFill>
              <a:latin typeface="Helvetica Bold Obliqu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43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EC41E-FD1D-5548-AF9E-BA6313DF7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What We Need to Know is…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DAC77-59CA-8C48-906E-7DF4AE623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sz="3600" b="1" i="1" dirty="0">
                <a:solidFill>
                  <a:schemeClr val="bg1"/>
                </a:solidFill>
                <a:latin typeface="Helvetica Bold Oblique" pitchFamily="2" charset="0"/>
              </a:rPr>
              <a:t>Life is a mist v. 13-14a</a:t>
            </a:r>
          </a:p>
          <a:p>
            <a:pPr marL="742950" indent="-742950">
              <a:buAutoNum type="arabicPeriod"/>
            </a:pPr>
            <a:r>
              <a:rPr lang="en-US" sz="3600" b="1" i="1" dirty="0">
                <a:solidFill>
                  <a:schemeClr val="bg1"/>
                </a:solidFill>
                <a:latin typeface="Helvetica Bold Oblique" pitchFamily="2" charset="0"/>
              </a:rPr>
              <a:t>God is Still Sovereign v. 15</a:t>
            </a:r>
          </a:p>
          <a:p>
            <a:pPr marL="742950" indent="-742950">
              <a:buAutoNum type="arabicPeriod"/>
            </a:pPr>
            <a:r>
              <a:rPr lang="en-US" sz="3600" b="1" i="1" dirty="0">
                <a:solidFill>
                  <a:schemeClr val="bg1"/>
                </a:solidFill>
                <a:latin typeface="Helvetica Bold Oblique" pitchFamily="2" charset="0"/>
              </a:rPr>
              <a:t>Arrogance will still plague us all. V. 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276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899BE-5050-FC45-9C7B-05DA311DE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What We Need to Know is…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37AD1-9A76-1648-B49C-B51898F9C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AutoNum type="arabicPeriod"/>
            </a:pPr>
            <a:r>
              <a:rPr lang="en-US" sz="3600" b="1" i="1" dirty="0">
                <a:solidFill>
                  <a:schemeClr val="bg1"/>
                </a:solidFill>
                <a:latin typeface="Helvetica Bold Oblique" pitchFamily="2" charset="0"/>
              </a:rPr>
              <a:t>Life is a mist v. 13-14a</a:t>
            </a:r>
          </a:p>
          <a:p>
            <a:pPr marL="742950" indent="-742950">
              <a:buAutoNum type="arabicPeriod"/>
            </a:pPr>
            <a:r>
              <a:rPr lang="en-US" sz="3600" b="1" i="1" dirty="0">
                <a:solidFill>
                  <a:schemeClr val="bg1"/>
                </a:solidFill>
                <a:latin typeface="Helvetica Bold Oblique" pitchFamily="2" charset="0"/>
              </a:rPr>
              <a:t>God is Still Sovereign v. 15</a:t>
            </a:r>
          </a:p>
          <a:p>
            <a:pPr marL="742950" indent="-742950">
              <a:buAutoNum type="arabicPeriod"/>
            </a:pPr>
            <a:r>
              <a:rPr lang="en-US" sz="3600" b="1" i="1" dirty="0">
                <a:solidFill>
                  <a:schemeClr val="bg1"/>
                </a:solidFill>
                <a:latin typeface="Helvetica Bold Oblique" pitchFamily="2" charset="0"/>
              </a:rPr>
              <a:t>Arrogance will still plague us all. V. 16</a:t>
            </a:r>
          </a:p>
          <a:p>
            <a:pPr marL="742950" indent="-742950">
              <a:buAutoNum type="arabicPeriod"/>
            </a:pPr>
            <a:r>
              <a:rPr lang="en-US" sz="3600" b="1" i="1" dirty="0">
                <a:solidFill>
                  <a:schemeClr val="bg1"/>
                </a:solidFill>
                <a:latin typeface="Helvetica Bold Oblique" pitchFamily="2" charset="0"/>
              </a:rPr>
              <a:t>Obedience to God’s Will is Wise Living. V. 17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69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129</Words>
  <Application>Microsoft Macintosh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Helvetica</vt:lpstr>
      <vt:lpstr>Helvetica Bold Oblique</vt:lpstr>
      <vt:lpstr>Office Theme</vt:lpstr>
      <vt:lpstr>What Do We Need to Know About…</vt:lpstr>
      <vt:lpstr>What We Need to Know is…</vt:lpstr>
      <vt:lpstr>What We Need to Know is…</vt:lpstr>
      <vt:lpstr>What We Need to Know is…</vt:lpstr>
      <vt:lpstr>What We Need to Know is…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We Need to Know About…</dc:title>
  <dc:creator>Microsoft Office User</dc:creator>
  <cp:lastModifiedBy>Microsoft Office User</cp:lastModifiedBy>
  <cp:revision>3</cp:revision>
  <dcterms:created xsi:type="dcterms:W3CDTF">2020-12-26T15:00:03Z</dcterms:created>
  <dcterms:modified xsi:type="dcterms:W3CDTF">2020-12-26T15:25:18Z</dcterms:modified>
</cp:coreProperties>
</file>