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 snapToGrid="0" snapToObjects="1">
      <p:cViewPr varScale="1">
        <p:scale>
          <a:sx n="135" d="100"/>
          <a:sy n="135" d="100"/>
        </p:scale>
        <p:origin x="1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EA49-3A11-5548-90E7-5213DBC46AA3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B8D6-2E01-064A-95C7-257437DC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8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EA49-3A11-5548-90E7-5213DBC46AA3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B8D6-2E01-064A-95C7-257437DC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4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EA49-3A11-5548-90E7-5213DBC46AA3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B8D6-2E01-064A-95C7-257437DC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5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EA49-3A11-5548-90E7-5213DBC46AA3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B8D6-2E01-064A-95C7-257437DC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5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EA49-3A11-5548-90E7-5213DBC46AA3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B8D6-2E01-064A-95C7-257437DC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4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EA49-3A11-5548-90E7-5213DBC46AA3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B8D6-2E01-064A-95C7-257437DC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4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EA49-3A11-5548-90E7-5213DBC46AA3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B8D6-2E01-064A-95C7-257437DC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4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EA49-3A11-5548-90E7-5213DBC46AA3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B8D6-2E01-064A-95C7-257437DC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0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EA49-3A11-5548-90E7-5213DBC46AA3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B8D6-2E01-064A-95C7-257437DC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5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EA49-3A11-5548-90E7-5213DBC46AA3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B8D6-2E01-064A-95C7-257437DC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EA49-3A11-5548-90E7-5213DBC46AA3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B8D6-2E01-064A-95C7-257437DC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8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0EA49-3A11-5548-90E7-5213DBC46AA3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DB8D6-2E01-064A-95C7-257437DC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7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E93C0-E9BD-C741-8922-564DCBB523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89695C-A729-7E48-8C59-2F95CC2B84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3B28C7-3187-324E-BA75-9D266B3820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5414"/>
            <a:ext cx="9144000" cy="69334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D809882-2A8A-A140-ABF1-44391DC8BDA7}"/>
              </a:ext>
            </a:extLst>
          </p:cNvPr>
          <p:cNvSpPr txBox="1"/>
          <p:nvPr/>
        </p:nvSpPr>
        <p:spPr>
          <a:xfrm>
            <a:off x="471340" y="461913"/>
            <a:ext cx="68438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 Coming Shepherd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48925A-9854-4E4E-AFD5-48EB0F3A520C}"/>
              </a:ext>
            </a:extLst>
          </p:cNvPr>
          <p:cNvSpPr txBox="1"/>
          <p:nvPr/>
        </p:nvSpPr>
        <p:spPr>
          <a:xfrm>
            <a:off x="2941163" y="1621410"/>
            <a:ext cx="4270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Ezekiel 34</a:t>
            </a:r>
          </a:p>
        </p:txBody>
      </p:sp>
    </p:spTree>
    <p:extLst>
      <p:ext uri="{BB962C8B-B14F-4D97-AF65-F5344CB8AC3E}">
        <p14:creationId xmlns:p14="http://schemas.microsoft.com/office/powerpoint/2010/main" val="2302355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5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2020-12-09T16:25:10Z</dcterms:created>
  <dcterms:modified xsi:type="dcterms:W3CDTF">2020-12-12T12:36:41Z</dcterms:modified>
</cp:coreProperties>
</file>