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69"/>
  </p:normalViewPr>
  <p:slideViewPr>
    <p:cSldViewPr snapToGrid="0" snapToObjects="1">
      <p:cViewPr varScale="1">
        <p:scale>
          <a:sx n="135" d="100"/>
          <a:sy n="135" d="100"/>
        </p:scale>
        <p:origin x="1856" y="3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091B56C-9BBC-F440-A3C1-BEE4C82BADAA}" type="datetimeFigureOut">
              <a:rPr lang="en-US" smtClean="0"/>
              <a:t>12/2/20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FDD63-91B0-F54F-B3CF-66BC76AB574A}" type="slidenum">
              <a:rPr lang="en-US" smtClean="0"/>
              <a:t>‹#›</a:t>
            </a:fld>
            <a:endParaRPr lang="en-US"/>
          </a:p>
        </p:txBody>
      </p:sp>
    </p:spTree>
    <p:extLst>
      <p:ext uri="{BB962C8B-B14F-4D97-AF65-F5344CB8AC3E}">
        <p14:creationId xmlns:p14="http://schemas.microsoft.com/office/powerpoint/2010/main" val="3669255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91B56C-9BBC-F440-A3C1-BEE4C82BADAA}" type="datetimeFigureOut">
              <a:rPr lang="en-US" smtClean="0"/>
              <a:t>12/2/20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FDD63-91B0-F54F-B3CF-66BC76AB574A}" type="slidenum">
              <a:rPr lang="en-US" smtClean="0"/>
              <a:t>‹#›</a:t>
            </a:fld>
            <a:endParaRPr lang="en-US"/>
          </a:p>
        </p:txBody>
      </p:sp>
    </p:spTree>
    <p:extLst>
      <p:ext uri="{BB962C8B-B14F-4D97-AF65-F5344CB8AC3E}">
        <p14:creationId xmlns:p14="http://schemas.microsoft.com/office/powerpoint/2010/main" val="1783880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91B56C-9BBC-F440-A3C1-BEE4C82BADAA}" type="datetimeFigureOut">
              <a:rPr lang="en-US" smtClean="0"/>
              <a:t>12/2/20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FDD63-91B0-F54F-B3CF-66BC76AB574A}" type="slidenum">
              <a:rPr lang="en-US" smtClean="0"/>
              <a:t>‹#›</a:t>
            </a:fld>
            <a:endParaRPr lang="en-US"/>
          </a:p>
        </p:txBody>
      </p:sp>
    </p:spTree>
    <p:extLst>
      <p:ext uri="{BB962C8B-B14F-4D97-AF65-F5344CB8AC3E}">
        <p14:creationId xmlns:p14="http://schemas.microsoft.com/office/powerpoint/2010/main" val="1121660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91B56C-9BBC-F440-A3C1-BEE4C82BADAA}" type="datetimeFigureOut">
              <a:rPr lang="en-US" smtClean="0"/>
              <a:t>12/2/20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FDD63-91B0-F54F-B3CF-66BC76AB574A}" type="slidenum">
              <a:rPr lang="en-US" smtClean="0"/>
              <a:t>‹#›</a:t>
            </a:fld>
            <a:endParaRPr lang="en-US"/>
          </a:p>
        </p:txBody>
      </p:sp>
    </p:spTree>
    <p:extLst>
      <p:ext uri="{BB962C8B-B14F-4D97-AF65-F5344CB8AC3E}">
        <p14:creationId xmlns:p14="http://schemas.microsoft.com/office/powerpoint/2010/main" val="729908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091B56C-9BBC-F440-A3C1-BEE4C82BADAA}" type="datetimeFigureOut">
              <a:rPr lang="en-US" smtClean="0"/>
              <a:t>12/2/20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FDD63-91B0-F54F-B3CF-66BC76AB574A}" type="slidenum">
              <a:rPr lang="en-US" smtClean="0"/>
              <a:t>‹#›</a:t>
            </a:fld>
            <a:endParaRPr lang="en-US"/>
          </a:p>
        </p:txBody>
      </p:sp>
    </p:spTree>
    <p:extLst>
      <p:ext uri="{BB962C8B-B14F-4D97-AF65-F5344CB8AC3E}">
        <p14:creationId xmlns:p14="http://schemas.microsoft.com/office/powerpoint/2010/main" val="1821508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091B56C-9BBC-F440-A3C1-BEE4C82BADAA}" type="datetimeFigureOut">
              <a:rPr lang="en-US" smtClean="0"/>
              <a:t>12/2/20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4FDD63-91B0-F54F-B3CF-66BC76AB574A}" type="slidenum">
              <a:rPr lang="en-US" smtClean="0"/>
              <a:t>‹#›</a:t>
            </a:fld>
            <a:endParaRPr lang="en-US"/>
          </a:p>
        </p:txBody>
      </p:sp>
    </p:spTree>
    <p:extLst>
      <p:ext uri="{BB962C8B-B14F-4D97-AF65-F5344CB8AC3E}">
        <p14:creationId xmlns:p14="http://schemas.microsoft.com/office/powerpoint/2010/main" val="800621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091B56C-9BBC-F440-A3C1-BEE4C82BADAA}" type="datetimeFigureOut">
              <a:rPr lang="en-US" smtClean="0"/>
              <a:t>12/2/20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4FDD63-91B0-F54F-B3CF-66BC76AB574A}" type="slidenum">
              <a:rPr lang="en-US" smtClean="0"/>
              <a:t>‹#›</a:t>
            </a:fld>
            <a:endParaRPr lang="en-US"/>
          </a:p>
        </p:txBody>
      </p:sp>
    </p:spTree>
    <p:extLst>
      <p:ext uri="{BB962C8B-B14F-4D97-AF65-F5344CB8AC3E}">
        <p14:creationId xmlns:p14="http://schemas.microsoft.com/office/powerpoint/2010/main" val="1346065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091B56C-9BBC-F440-A3C1-BEE4C82BADAA}" type="datetimeFigureOut">
              <a:rPr lang="en-US" smtClean="0"/>
              <a:t>12/2/20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4FDD63-91B0-F54F-B3CF-66BC76AB574A}" type="slidenum">
              <a:rPr lang="en-US" smtClean="0"/>
              <a:t>‹#›</a:t>
            </a:fld>
            <a:endParaRPr lang="en-US"/>
          </a:p>
        </p:txBody>
      </p:sp>
    </p:spTree>
    <p:extLst>
      <p:ext uri="{BB962C8B-B14F-4D97-AF65-F5344CB8AC3E}">
        <p14:creationId xmlns:p14="http://schemas.microsoft.com/office/powerpoint/2010/main" val="2779364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91B56C-9BBC-F440-A3C1-BEE4C82BADAA}" type="datetimeFigureOut">
              <a:rPr lang="en-US" smtClean="0"/>
              <a:t>12/2/20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4FDD63-91B0-F54F-B3CF-66BC76AB574A}" type="slidenum">
              <a:rPr lang="en-US" smtClean="0"/>
              <a:t>‹#›</a:t>
            </a:fld>
            <a:endParaRPr lang="en-US"/>
          </a:p>
        </p:txBody>
      </p:sp>
    </p:spTree>
    <p:extLst>
      <p:ext uri="{BB962C8B-B14F-4D97-AF65-F5344CB8AC3E}">
        <p14:creationId xmlns:p14="http://schemas.microsoft.com/office/powerpoint/2010/main" val="4038736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091B56C-9BBC-F440-A3C1-BEE4C82BADAA}" type="datetimeFigureOut">
              <a:rPr lang="en-US" smtClean="0"/>
              <a:t>12/2/20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4FDD63-91B0-F54F-B3CF-66BC76AB574A}" type="slidenum">
              <a:rPr lang="en-US" smtClean="0"/>
              <a:t>‹#›</a:t>
            </a:fld>
            <a:endParaRPr lang="en-US"/>
          </a:p>
        </p:txBody>
      </p:sp>
    </p:spTree>
    <p:extLst>
      <p:ext uri="{BB962C8B-B14F-4D97-AF65-F5344CB8AC3E}">
        <p14:creationId xmlns:p14="http://schemas.microsoft.com/office/powerpoint/2010/main" val="3822249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091B56C-9BBC-F440-A3C1-BEE4C82BADAA}" type="datetimeFigureOut">
              <a:rPr lang="en-US" smtClean="0"/>
              <a:t>12/2/20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4FDD63-91B0-F54F-B3CF-66BC76AB574A}" type="slidenum">
              <a:rPr lang="en-US" smtClean="0"/>
              <a:t>‹#›</a:t>
            </a:fld>
            <a:endParaRPr lang="en-US"/>
          </a:p>
        </p:txBody>
      </p:sp>
    </p:spTree>
    <p:extLst>
      <p:ext uri="{BB962C8B-B14F-4D97-AF65-F5344CB8AC3E}">
        <p14:creationId xmlns:p14="http://schemas.microsoft.com/office/powerpoint/2010/main" val="905968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91B56C-9BBC-F440-A3C1-BEE4C82BADAA}" type="datetimeFigureOut">
              <a:rPr lang="en-US" smtClean="0"/>
              <a:t>12/2/20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4FDD63-91B0-F54F-B3CF-66BC76AB574A}" type="slidenum">
              <a:rPr lang="en-US" smtClean="0"/>
              <a:t>‹#›</a:t>
            </a:fld>
            <a:endParaRPr lang="en-US"/>
          </a:p>
        </p:txBody>
      </p:sp>
    </p:spTree>
    <p:extLst>
      <p:ext uri="{BB962C8B-B14F-4D97-AF65-F5344CB8AC3E}">
        <p14:creationId xmlns:p14="http://schemas.microsoft.com/office/powerpoint/2010/main" val="9720547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59F1513-231C-384D-B5AC-442959F731F5}"/>
              </a:ext>
            </a:extLst>
          </p:cNvPr>
          <p:cNvPicPr>
            <a:picLocks noChangeAspect="1"/>
          </p:cNvPicPr>
          <p:nvPr/>
        </p:nvPicPr>
        <p:blipFill>
          <a:blip r:embed="rId2"/>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22420252-E1E9-4143-B819-953D0752B5DF}"/>
              </a:ext>
            </a:extLst>
          </p:cNvPr>
          <p:cNvSpPr>
            <a:spLocks noGrp="1"/>
          </p:cNvSpPr>
          <p:nvPr>
            <p:ph type="ctrTitle"/>
          </p:nvPr>
        </p:nvSpPr>
        <p:spPr>
          <a:xfrm>
            <a:off x="685800" y="1122363"/>
            <a:ext cx="7772400" cy="1083509"/>
          </a:xfrm>
        </p:spPr>
        <p:txBody>
          <a:bodyPr/>
          <a:lstStyle/>
          <a:p>
            <a:r>
              <a:rPr lang="en-US" b="1" dirty="0">
                <a:solidFill>
                  <a:schemeClr val="bg1"/>
                </a:solidFill>
                <a:latin typeface="Arial" panose="020B0604020202020204" pitchFamily="34" charset="0"/>
                <a:cs typeface="Arial" panose="020B0604020202020204" pitchFamily="34" charset="0"/>
              </a:rPr>
              <a:t>What Child Is This</a:t>
            </a:r>
          </a:p>
        </p:txBody>
      </p:sp>
      <p:sp>
        <p:nvSpPr>
          <p:cNvPr id="3" name="Subtitle 2">
            <a:extLst>
              <a:ext uri="{FF2B5EF4-FFF2-40B4-BE49-F238E27FC236}">
                <a16:creationId xmlns:a16="http://schemas.microsoft.com/office/drawing/2014/main" id="{EB0B7724-15C6-1140-A890-6D0FB7A31E52}"/>
              </a:ext>
            </a:extLst>
          </p:cNvPr>
          <p:cNvSpPr>
            <a:spLocks noGrp="1"/>
          </p:cNvSpPr>
          <p:nvPr>
            <p:ph type="subTitle" idx="1"/>
          </p:nvPr>
        </p:nvSpPr>
        <p:spPr>
          <a:xfrm>
            <a:off x="1143000" y="2705494"/>
            <a:ext cx="6858000" cy="1498862"/>
          </a:xfrm>
        </p:spPr>
        <p:txBody>
          <a:bodyPr>
            <a:normAutofit/>
          </a:bodyPr>
          <a:lstStyle/>
          <a:p>
            <a:r>
              <a:rPr lang="en-US" sz="4400" b="1" dirty="0">
                <a:solidFill>
                  <a:schemeClr val="bg1"/>
                </a:solidFill>
                <a:latin typeface="Arial" panose="020B0604020202020204" pitchFamily="34" charset="0"/>
                <a:cs typeface="Arial" panose="020B0604020202020204" pitchFamily="34" charset="0"/>
              </a:rPr>
              <a:t>Isaiah 9:1-7</a:t>
            </a:r>
          </a:p>
          <a:p>
            <a:endParaRPr lang="en-US" sz="4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1785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D558F-7EC6-AE44-B996-8CADF213602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A5AAE76-CD7B-4741-9A73-2BFC2F528375}"/>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FDD465A6-49FC-0B42-82C4-238508FEAB92}"/>
              </a:ext>
            </a:extLst>
          </p:cNvPr>
          <p:cNvPicPr>
            <a:picLocks noChangeAspect="1"/>
          </p:cNvPicPr>
          <p:nvPr/>
        </p:nvPicPr>
        <p:blipFill>
          <a:blip r:embed="rId2"/>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1291A3A9-2706-A344-893F-166BED5F81B3}"/>
              </a:ext>
            </a:extLst>
          </p:cNvPr>
          <p:cNvSpPr txBox="1"/>
          <p:nvPr/>
        </p:nvSpPr>
        <p:spPr>
          <a:xfrm>
            <a:off x="0" y="1008668"/>
            <a:ext cx="9144000" cy="4524315"/>
          </a:xfrm>
          <a:prstGeom prst="rect">
            <a:avLst/>
          </a:prstGeom>
          <a:noFill/>
        </p:spPr>
        <p:txBody>
          <a:bodyPr wrap="square" rtlCol="0">
            <a:spAutoFit/>
          </a:bodyPr>
          <a:lstStyle/>
          <a:p>
            <a:pPr algn="ctr"/>
            <a:r>
              <a:rPr lang="en-US" sz="4400" b="1" dirty="0">
                <a:solidFill>
                  <a:schemeClr val="bg1"/>
                </a:solidFill>
                <a:latin typeface="Arial" panose="020B0604020202020204" pitchFamily="34" charset="0"/>
                <a:cs typeface="Arial" panose="020B0604020202020204" pitchFamily="34" charset="0"/>
              </a:rPr>
              <a:t>This Child…Wonderful Counselor</a:t>
            </a:r>
          </a:p>
          <a:p>
            <a:pPr algn="ctr"/>
            <a:endParaRPr lang="en-US" sz="4400" b="1" dirty="0">
              <a:solidFill>
                <a:schemeClr val="bg1"/>
              </a:solidFill>
              <a:latin typeface="Arial" panose="020B0604020202020204" pitchFamily="34" charset="0"/>
              <a:cs typeface="Arial" panose="020B0604020202020204" pitchFamily="34" charset="0"/>
            </a:endParaRPr>
          </a:p>
          <a:p>
            <a:pPr algn="ctr"/>
            <a:r>
              <a:rPr lang="en-US" sz="4000" i="1" dirty="0">
                <a:solidFill>
                  <a:schemeClr val="bg1"/>
                </a:solidFill>
                <a:latin typeface="Arial" panose="020B0604020202020204" pitchFamily="34" charset="0"/>
                <a:cs typeface="Arial" panose="020B0604020202020204" pitchFamily="34" charset="0"/>
              </a:rPr>
              <a:t>“And the Spirit of the Lord shall rest upon him, the Spirit of wisdom and understanding, the Spirit of counsel and might, the Spirit of knowledge and the fear of the Lord.” Isaiah 11:2</a:t>
            </a:r>
          </a:p>
        </p:txBody>
      </p:sp>
    </p:spTree>
    <p:extLst>
      <p:ext uri="{BB962C8B-B14F-4D97-AF65-F5344CB8AC3E}">
        <p14:creationId xmlns:p14="http://schemas.microsoft.com/office/powerpoint/2010/main" val="2670534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49DFA-CA1A-B64B-A882-07B5AB22853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FCD2D41-9D38-494A-93CC-681159ADBDF7}"/>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162CE7ED-7B5D-2A4C-A9F8-53A06E5221E2}"/>
              </a:ext>
            </a:extLst>
          </p:cNvPr>
          <p:cNvPicPr>
            <a:picLocks noChangeAspect="1"/>
          </p:cNvPicPr>
          <p:nvPr/>
        </p:nvPicPr>
        <p:blipFill>
          <a:blip r:embed="rId2"/>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752DF339-F78E-8744-8895-66588AEDA76F}"/>
              </a:ext>
            </a:extLst>
          </p:cNvPr>
          <p:cNvSpPr txBox="1"/>
          <p:nvPr/>
        </p:nvSpPr>
        <p:spPr>
          <a:xfrm>
            <a:off x="254524" y="365126"/>
            <a:ext cx="8700940" cy="3477875"/>
          </a:xfrm>
          <a:prstGeom prst="rect">
            <a:avLst/>
          </a:prstGeom>
          <a:noFill/>
        </p:spPr>
        <p:txBody>
          <a:bodyPr wrap="square" rtlCol="0">
            <a:spAutoFit/>
          </a:bodyPr>
          <a:lstStyle/>
          <a:p>
            <a:pPr algn="ctr"/>
            <a:r>
              <a:rPr lang="en-US" sz="4400" b="1" dirty="0">
                <a:solidFill>
                  <a:schemeClr val="bg1"/>
                </a:solidFill>
                <a:latin typeface="Arial" panose="020B0604020202020204" pitchFamily="34" charset="0"/>
                <a:cs typeface="Arial" panose="020B0604020202020204" pitchFamily="34" charset="0"/>
              </a:rPr>
              <a:t>This Child…Mighty God</a:t>
            </a:r>
          </a:p>
          <a:p>
            <a:pPr algn="ctr"/>
            <a:endParaRPr lang="en-US" sz="4400" b="1" dirty="0">
              <a:solidFill>
                <a:schemeClr val="bg1"/>
              </a:solidFill>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en-US" sz="4400" i="1" dirty="0">
                <a:solidFill>
                  <a:schemeClr val="bg1"/>
                </a:solidFill>
                <a:latin typeface="Arial" panose="020B0604020202020204" pitchFamily="34" charset="0"/>
                <a:cs typeface="Arial" panose="020B0604020202020204" pitchFamily="34" charset="0"/>
              </a:rPr>
              <a:t>John 1:1,14</a:t>
            </a:r>
          </a:p>
          <a:p>
            <a:pPr marL="571500" indent="-571500">
              <a:buFont typeface="Arial" panose="020B0604020202020204" pitchFamily="34" charset="0"/>
              <a:buChar char="•"/>
            </a:pPr>
            <a:r>
              <a:rPr lang="en-US" sz="4400" i="1" dirty="0">
                <a:solidFill>
                  <a:schemeClr val="bg1"/>
                </a:solidFill>
                <a:latin typeface="Arial" panose="020B0604020202020204" pitchFamily="34" charset="0"/>
                <a:cs typeface="Arial" panose="020B0604020202020204" pitchFamily="34" charset="0"/>
              </a:rPr>
              <a:t>Titus 2:13</a:t>
            </a:r>
          </a:p>
          <a:p>
            <a:pPr marL="571500" indent="-571500">
              <a:buFont typeface="Arial" panose="020B0604020202020204" pitchFamily="34" charset="0"/>
              <a:buChar char="•"/>
            </a:pPr>
            <a:r>
              <a:rPr lang="en-US" sz="4400" i="1" dirty="0">
                <a:solidFill>
                  <a:schemeClr val="bg1"/>
                </a:solidFill>
                <a:latin typeface="Arial" panose="020B0604020202020204" pitchFamily="34" charset="0"/>
                <a:cs typeface="Arial" panose="020B0604020202020204" pitchFamily="34" charset="0"/>
              </a:rPr>
              <a:t>Hebrews 1:8</a:t>
            </a:r>
          </a:p>
        </p:txBody>
      </p:sp>
    </p:spTree>
    <p:extLst>
      <p:ext uri="{BB962C8B-B14F-4D97-AF65-F5344CB8AC3E}">
        <p14:creationId xmlns:p14="http://schemas.microsoft.com/office/powerpoint/2010/main" val="110122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A0A80-BD4D-5E4C-BDDB-EC43EFF87F4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D30388-853B-934E-9121-54A0A68A777F}"/>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145BB2AE-6ACB-BD43-9A7A-62EC1364D245}"/>
              </a:ext>
            </a:extLst>
          </p:cNvPr>
          <p:cNvPicPr>
            <a:picLocks noChangeAspect="1"/>
          </p:cNvPicPr>
          <p:nvPr/>
        </p:nvPicPr>
        <p:blipFill>
          <a:blip r:embed="rId2"/>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6C7E73AB-9AC5-4846-8093-8510D9C54456}"/>
              </a:ext>
            </a:extLst>
          </p:cNvPr>
          <p:cNvSpPr txBox="1"/>
          <p:nvPr/>
        </p:nvSpPr>
        <p:spPr>
          <a:xfrm>
            <a:off x="207390" y="365126"/>
            <a:ext cx="8719794" cy="4647426"/>
          </a:xfrm>
          <a:prstGeom prst="rect">
            <a:avLst/>
          </a:prstGeom>
          <a:noFill/>
        </p:spPr>
        <p:txBody>
          <a:bodyPr wrap="square" rtlCol="0">
            <a:spAutoFit/>
          </a:bodyPr>
          <a:lstStyle/>
          <a:p>
            <a:pPr algn="ctr"/>
            <a:r>
              <a:rPr lang="en-US" sz="4400" b="1" dirty="0">
                <a:solidFill>
                  <a:schemeClr val="bg1"/>
                </a:solidFill>
                <a:latin typeface="Arial" panose="020B0604020202020204" pitchFamily="34" charset="0"/>
                <a:cs typeface="Arial" panose="020B0604020202020204" pitchFamily="34" charset="0"/>
              </a:rPr>
              <a:t>This Child…Everlasting Father</a:t>
            </a:r>
          </a:p>
          <a:p>
            <a:endParaRPr lang="en-US" sz="3600" i="1" dirty="0">
              <a:solidFill>
                <a:schemeClr val="bg1"/>
              </a:solidFill>
              <a:latin typeface="Arial" panose="020B0604020202020204" pitchFamily="34" charset="0"/>
              <a:cs typeface="Arial" panose="020B0604020202020204" pitchFamily="34" charset="0"/>
            </a:endParaRPr>
          </a:p>
          <a:p>
            <a:r>
              <a:rPr lang="en-US" sz="3600" i="1" dirty="0">
                <a:solidFill>
                  <a:schemeClr val="bg1"/>
                </a:solidFill>
                <a:latin typeface="Arial" panose="020B0604020202020204" pitchFamily="34" charset="0"/>
                <a:cs typeface="Arial" panose="020B0604020202020204" pitchFamily="34" charset="0"/>
              </a:rPr>
              <a:t>“… he shall be a father to the inhabitants of Jerusalem and to the house of Judah. And I will place on his shoulder the key of the house of David. He shall open, and none shall shut; and he shall shut and none shall open.” Isaiah 22:21-22</a:t>
            </a:r>
          </a:p>
        </p:txBody>
      </p:sp>
    </p:spTree>
    <p:extLst>
      <p:ext uri="{BB962C8B-B14F-4D97-AF65-F5344CB8AC3E}">
        <p14:creationId xmlns:p14="http://schemas.microsoft.com/office/powerpoint/2010/main" val="1119649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1A417-0A77-D64A-BD24-D75DC30ECEF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5796F92-5172-E24F-BFEB-8C1F4900A274}"/>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CB108294-33A0-CC42-9B32-1C3284261FC0}"/>
              </a:ext>
            </a:extLst>
          </p:cNvPr>
          <p:cNvPicPr>
            <a:picLocks noChangeAspect="1"/>
          </p:cNvPicPr>
          <p:nvPr/>
        </p:nvPicPr>
        <p:blipFill>
          <a:blip r:embed="rId2"/>
          <a:stretch>
            <a:fillRect/>
          </a:stretch>
        </p:blipFill>
        <p:spPr>
          <a:xfrm>
            <a:off x="0" y="-245098"/>
            <a:ext cx="9144000" cy="7103097"/>
          </a:xfrm>
          <a:prstGeom prst="rect">
            <a:avLst/>
          </a:prstGeom>
        </p:spPr>
      </p:pic>
      <p:sp>
        <p:nvSpPr>
          <p:cNvPr id="5" name="TextBox 4">
            <a:extLst>
              <a:ext uri="{FF2B5EF4-FFF2-40B4-BE49-F238E27FC236}">
                <a16:creationId xmlns:a16="http://schemas.microsoft.com/office/drawing/2014/main" id="{E98C6E13-C50D-C54E-9ACA-068ED173A2E0}"/>
              </a:ext>
            </a:extLst>
          </p:cNvPr>
          <p:cNvSpPr txBox="1"/>
          <p:nvPr/>
        </p:nvSpPr>
        <p:spPr>
          <a:xfrm>
            <a:off x="84841" y="0"/>
            <a:ext cx="8964892" cy="5139869"/>
          </a:xfrm>
          <a:prstGeom prst="rect">
            <a:avLst/>
          </a:prstGeom>
          <a:noFill/>
        </p:spPr>
        <p:txBody>
          <a:bodyPr wrap="square" rtlCol="0">
            <a:spAutoFit/>
          </a:bodyPr>
          <a:lstStyle/>
          <a:p>
            <a:pPr algn="ctr"/>
            <a:r>
              <a:rPr lang="en-US" sz="4400" b="1" dirty="0">
                <a:solidFill>
                  <a:schemeClr val="bg1"/>
                </a:solidFill>
                <a:latin typeface="Arial" panose="020B0604020202020204" pitchFamily="34" charset="0"/>
                <a:cs typeface="Arial" panose="020B0604020202020204" pitchFamily="34" charset="0"/>
              </a:rPr>
              <a:t>This Child…The Prince of Peace</a:t>
            </a:r>
          </a:p>
          <a:p>
            <a:pPr marL="571500" indent="-571500">
              <a:buFont typeface="Arial" panose="020B0604020202020204" pitchFamily="34" charset="0"/>
              <a:buChar char="•"/>
            </a:pPr>
            <a:endParaRPr lang="en-US" sz="4400" b="1" dirty="0">
              <a:solidFill>
                <a:schemeClr val="bg1"/>
              </a:solidFill>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en-US" sz="4000" i="1" dirty="0">
                <a:solidFill>
                  <a:schemeClr val="bg1"/>
                </a:solidFill>
                <a:latin typeface="Arial" panose="020B0604020202020204" pitchFamily="34" charset="0"/>
                <a:cs typeface="Arial" panose="020B0604020202020204" pitchFamily="34" charset="0"/>
              </a:rPr>
              <a:t>Micah 5:4-5</a:t>
            </a:r>
          </a:p>
          <a:p>
            <a:pPr marL="571500" indent="-571500">
              <a:buFont typeface="Arial" panose="020B0604020202020204" pitchFamily="34" charset="0"/>
              <a:buChar char="•"/>
            </a:pPr>
            <a:r>
              <a:rPr lang="en-US" sz="4000" i="1" dirty="0">
                <a:solidFill>
                  <a:schemeClr val="bg1"/>
                </a:solidFill>
                <a:latin typeface="Arial" panose="020B0604020202020204" pitchFamily="34" charset="0"/>
                <a:cs typeface="Arial" panose="020B0604020202020204" pitchFamily="34" charset="0"/>
              </a:rPr>
              <a:t>Luke 2:14</a:t>
            </a:r>
          </a:p>
          <a:p>
            <a:pPr marL="571500" indent="-571500">
              <a:buFont typeface="Arial" panose="020B0604020202020204" pitchFamily="34" charset="0"/>
              <a:buChar char="•"/>
            </a:pPr>
            <a:r>
              <a:rPr lang="en-US" sz="4000" i="1" dirty="0">
                <a:solidFill>
                  <a:schemeClr val="bg1"/>
                </a:solidFill>
                <a:latin typeface="Arial" panose="020B0604020202020204" pitchFamily="34" charset="0"/>
                <a:cs typeface="Arial" panose="020B0604020202020204" pitchFamily="34" charset="0"/>
              </a:rPr>
              <a:t>John 14:27</a:t>
            </a:r>
          </a:p>
          <a:p>
            <a:pPr marL="571500" indent="-571500">
              <a:buFont typeface="Arial" panose="020B0604020202020204" pitchFamily="34" charset="0"/>
              <a:buChar char="•"/>
            </a:pPr>
            <a:r>
              <a:rPr lang="en-US" sz="4000" i="1" dirty="0">
                <a:solidFill>
                  <a:schemeClr val="bg1"/>
                </a:solidFill>
                <a:latin typeface="Arial" panose="020B0604020202020204" pitchFamily="34" charset="0"/>
                <a:cs typeface="Arial" panose="020B0604020202020204" pitchFamily="34" charset="0"/>
              </a:rPr>
              <a:t>Acts 10:36</a:t>
            </a:r>
          </a:p>
          <a:p>
            <a:pPr marL="571500" indent="-571500">
              <a:buFont typeface="Arial" panose="020B0604020202020204" pitchFamily="34" charset="0"/>
              <a:buChar char="•"/>
            </a:pPr>
            <a:r>
              <a:rPr lang="en-US" sz="4000" i="1" dirty="0">
                <a:solidFill>
                  <a:schemeClr val="bg1"/>
                </a:solidFill>
                <a:latin typeface="Arial" panose="020B0604020202020204" pitchFamily="34" charset="0"/>
                <a:cs typeface="Arial" panose="020B0604020202020204" pitchFamily="34" charset="0"/>
              </a:rPr>
              <a:t>Romans 5:1</a:t>
            </a:r>
          </a:p>
          <a:p>
            <a:pPr marL="571500" indent="-571500">
              <a:buFont typeface="Arial" panose="020B0604020202020204" pitchFamily="34" charset="0"/>
              <a:buChar char="•"/>
            </a:pPr>
            <a:r>
              <a:rPr lang="en-US" sz="4000" i="1">
                <a:solidFill>
                  <a:schemeClr val="bg1"/>
                </a:solidFill>
                <a:latin typeface="Arial" panose="020B0604020202020204" pitchFamily="34" charset="0"/>
                <a:cs typeface="Arial" panose="020B0604020202020204" pitchFamily="34" charset="0"/>
              </a:rPr>
              <a:t>Colossians 1:20</a:t>
            </a:r>
            <a:endParaRPr lang="en-US" sz="4000" i="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712818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TotalTime>
  <Words>138</Words>
  <Application>Microsoft Macintosh PowerPoint</Application>
  <PresentationFormat>On-screen Show (4:3)</PresentationFormat>
  <Paragraphs>21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What Child Is This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Child Is This</dc:title>
  <dc:creator>Microsoft Office User</dc:creator>
  <cp:lastModifiedBy>Microsoft Office User</cp:lastModifiedBy>
  <cp:revision>3</cp:revision>
  <dcterms:created xsi:type="dcterms:W3CDTF">2020-12-02T17:14:23Z</dcterms:created>
  <dcterms:modified xsi:type="dcterms:W3CDTF">2020-12-02T17:44:18Z</dcterms:modified>
</cp:coreProperties>
</file>