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D3F44-96D6-EB46-84D3-0DD6FEFCC011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23C20-86DD-8045-8771-3F19D575E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80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323C20-86DD-8045-8771-3F19D575ED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2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8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1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1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2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0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550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1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40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CE04F-FEB7-EB42-9E9F-9032C4770B93}" type="datetimeFigureOut">
              <a:rPr lang="en-US" smtClean="0"/>
              <a:t>11/18/20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CFB5-048C-944E-8FC9-64C34309D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FFCD-4937-6446-82FC-442796180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88862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Lucida Handwriting" panose="03010101010101010101" pitchFamily="66" charset="77"/>
              </a:rPr>
              <a:t>A Sacrifice of Praise: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946ED-1C08-F042-BB51-E4D223C55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24346"/>
            <a:ext cx="6858000" cy="1527143"/>
          </a:xfrm>
        </p:spPr>
        <p:txBody>
          <a:bodyPr>
            <a:normAutofit/>
          </a:bodyPr>
          <a:lstStyle/>
          <a:p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That Is A Christian’s Life</a:t>
            </a:r>
          </a:p>
          <a:p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Hebrews 13:15-16</a:t>
            </a:r>
          </a:p>
        </p:txBody>
      </p:sp>
    </p:spTree>
    <p:extLst>
      <p:ext uri="{BB962C8B-B14F-4D97-AF65-F5344CB8AC3E}">
        <p14:creationId xmlns:p14="http://schemas.microsoft.com/office/powerpoint/2010/main" val="167493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19045-4C44-A342-AD27-63FDFDD95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Our Life is a Sacrifice of Praise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52960-51CA-C548-B150-4732915F7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Through Him….v15</a:t>
            </a:r>
          </a:p>
        </p:txBody>
      </p:sp>
    </p:spTree>
    <p:extLst>
      <p:ext uri="{BB962C8B-B14F-4D97-AF65-F5344CB8AC3E}">
        <p14:creationId xmlns:p14="http://schemas.microsoft.com/office/powerpoint/2010/main" val="150589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7DEDD-70D7-4743-A4FC-B05EF63E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Our Life is a Sacrifice of Praise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43F0-433D-1C40-8FA0-E1090438BF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Through Him….v15</a:t>
            </a:r>
          </a:p>
          <a:p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Let us continually…v15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1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1AD4-9BFF-B549-94E3-CD6555B51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Our Life is a Sacrifice of Praise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A9B26-3499-5D4D-80F6-172DC0904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Through Him….v15</a:t>
            </a:r>
          </a:p>
          <a:p>
            <a:r>
              <a:rPr lang="en-US" sz="4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Let us continually…v15</a:t>
            </a:r>
          </a:p>
          <a:p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Offer up a sacrifice of praise to God…v15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21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E6DA-560A-4C48-A74C-6FECC188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Our Life is a Sacrifice of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0E94-3234-F244-A089-A65750986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Through Him….v15</a:t>
            </a:r>
          </a:p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Let us continually…v15</a:t>
            </a:r>
          </a:p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Offer up a sacrifice of praise to God…v15</a:t>
            </a:r>
          </a:p>
          <a:p>
            <a:r>
              <a:rPr lang="en-US" sz="36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Doing Good…v16</a:t>
            </a:r>
          </a:p>
          <a:p>
            <a:endParaRPr lang="en-US" sz="3600" i="1" dirty="0">
              <a:latin typeface="Lucida Grande" panose="020B0600040502020204" pitchFamily="34" charset="0"/>
              <a:cs typeface="Lucida Grande" panose="020B06000405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2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1D66F-6600-274C-A066-374AA5292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Our Life is a Sacrifice of Praise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110F-56B0-6B48-9277-62437F043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Through Him….v15</a:t>
            </a:r>
          </a:p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Let us continually…v15</a:t>
            </a:r>
          </a:p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Offer up a sacrifice of praise to God…v15</a:t>
            </a:r>
          </a:p>
          <a:p>
            <a:r>
              <a:rPr lang="en-US" sz="3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Lucida Grande" panose="020B0600040502020204" pitchFamily="34" charset="0"/>
                <a:cs typeface="Lucida Grande" panose="020B0600040502020204" pitchFamily="34" charset="0"/>
              </a:rPr>
              <a:t>Doing Good…v16</a:t>
            </a:r>
          </a:p>
          <a:p>
            <a:r>
              <a:rPr lang="en-US" sz="3600" i="1" dirty="0">
                <a:latin typeface="Lucida Grande" panose="020B0600040502020204" pitchFamily="34" charset="0"/>
                <a:cs typeface="Lucida Grande" panose="020B0600040502020204" pitchFamily="34" charset="0"/>
              </a:rPr>
              <a:t>Sharing generously…v16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00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{3028FF61-DD75-5344-B1C9-057BA6909FA3}tf10001057</Template>
  <TotalTime>50</TotalTime>
  <Words>130</Words>
  <Application>Microsoft Macintosh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Lucida Grande</vt:lpstr>
      <vt:lpstr>Lucida Handwriting</vt:lpstr>
      <vt:lpstr>Office Theme</vt:lpstr>
      <vt:lpstr>A Sacrifice of Praise:</vt:lpstr>
      <vt:lpstr>Our Life is a Sacrifice of Praise</vt:lpstr>
      <vt:lpstr>Our Life is a Sacrifice of Praise</vt:lpstr>
      <vt:lpstr>Our Life is a Sacrifice of Praise</vt:lpstr>
      <vt:lpstr>Our Life is a Sacrifice of Praise</vt:lpstr>
      <vt:lpstr>Our Life is a Sacrifice of Praise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Life:</dc:title>
  <dc:creator>Microsoft Office User</dc:creator>
  <cp:lastModifiedBy>Microsoft Office User</cp:lastModifiedBy>
  <cp:revision>5</cp:revision>
  <dcterms:created xsi:type="dcterms:W3CDTF">2020-11-18T16:44:52Z</dcterms:created>
  <dcterms:modified xsi:type="dcterms:W3CDTF">2020-11-18T17:34:59Z</dcterms:modified>
</cp:coreProperties>
</file>