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9"/>
  </p:normalViewPr>
  <p:slideViewPr>
    <p:cSldViewPr snapToGrid="0" snapToObjects="1">
      <p:cViewPr varScale="1">
        <p:scale>
          <a:sx n="135" d="100"/>
          <a:sy n="135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5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7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F74B-69F4-9C4C-8E39-182B61A4A319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1736-76D9-4D45-9E28-3E369876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C07B-9D0E-804F-AE05-9F0075374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379BB-4ADA-A54B-B560-DA612DC5E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EB2EA-5EE6-EB4A-BF47-097CD6AB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CF889B-B20B-9F4C-8E1A-BD2BCF033672}"/>
              </a:ext>
            </a:extLst>
          </p:cNvPr>
          <p:cNvSpPr txBox="1"/>
          <p:nvPr/>
        </p:nvSpPr>
        <p:spPr>
          <a:xfrm>
            <a:off x="0" y="22624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Some Lessons About Conflict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Colossians 4:10,14</a:t>
            </a:r>
          </a:p>
        </p:txBody>
      </p:sp>
    </p:spTree>
    <p:extLst>
      <p:ext uri="{BB962C8B-B14F-4D97-AF65-F5344CB8AC3E}">
        <p14:creationId xmlns:p14="http://schemas.microsoft.com/office/powerpoint/2010/main" val="294789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57FD-4EF6-7D4F-9252-C5B8BFF2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Man Barnabas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4253-0C91-BA4C-87BC-3BD9A057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He was generous: Acts 4:36-37</a:t>
            </a:r>
          </a:p>
          <a:p>
            <a:r>
              <a:rPr lang="en-US" sz="3200" dirty="0"/>
              <a:t>He was an encourager: Acts 4:36; 11:23</a:t>
            </a:r>
          </a:p>
          <a:p>
            <a:r>
              <a:rPr lang="en-US" sz="3200" dirty="0"/>
              <a:t>He was a ‘good man’: Acts 11:24</a:t>
            </a:r>
          </a:p>
          <a:p>
            <a:r>
              <a:rPr lang="en-US" sz="3200" dirty="0"/>
              <a:t>He was “filled with the Spirit and full of faith: Acts 11:24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9BE9-5F8C-2C40-A3AA-F3C71028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Man John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1D5E-6C2B-CF4C-9134-FEB1820B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left the mission team: Acts 13:13-14</a:t>
            </a:r>
          </a:p>
          <a:p>
            <a:r>
              <a:rPr lang="en-US" sz="3200" dirty="0"/>
              <a:t>He was the source of division: Acts 15:39-40</a:t>
            </a:r>
          </a:p>
          <a:p>
            <a:r>
              <a:rPr lang="en-US" sz="3200" dirty="0"/>
              <a:t>He became a ‘fellow worker’: Philemon 24</a:t>
            </a:r>
          </a:p>
          <a:p>
            <a:r>
              <a:rPr lang="en-US" sz="3200" dirty="0"/>
              <a:t>He became useful: 2 Tim. 4:11</a:t>
            </a:r>
          </a:p>
          <a:p>
            <a:r>
              <a:rPr lang="en-US" sz="3200" dirty="0"/>
              <a:t>He became a ‘spiritual son”: 1 Pet. 5:13</a:t>
            </a:r>
          </a:p>
        </p:txBody>
      </p:sp>
    </p:spTree>
    <p:extLst>
      <p:ext uri="{BB962C8B-B14F-4D97-AF65-F5344CB8AC3E}">
        <p14:creationId xmlns:p14="http://schemas.microsoft.com/office/powerpoint/2010/main" val="288652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80F8-D43D-D744-B6DD-4BA28073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Man Demas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86C9-E5D4-9042-BEA2-6584BC744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was a fellow worker: Philemon 24</a:t>
            </a:r>
          </a:p>
          <a:p>
            <a:r>
              <a:rPr lang="en-US" sz="3200" dirty="0"/>
              <a:t>He became a deserter: 2 Tim. 4:9-10</a:t>
            </a:r>
          </a:p>
          <a:p>
            <a:r>
              <a:rPr lang="en-US" sz="3200" dirty="0"/>
              <a:t>He became in love with the world: 2 Tim. 4:9-10</a:t>
            </a:r>
          </a:p>
        </p:txBody>
      </p:sp>
    </p:spTree>
    <p:extLst>
      <p:ext uri="{BB962C8B-B14F-4D97-AF65-F5344CB8AC3E}">
        <p14:creationId xmlns:p14="http://schemas.microsoft.com/office/powerpoint/2010/main" val="275356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128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The Man Barnabas</vt:lpstr>
      <vt:lpstr>The Man John Mark</vt:lpstr>
      <vt:lpstr>The Man Demas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2020-11-10T21:52:31Z</dcterms:created>
  <dcterms:modified xsi:type="dcterms:W3CDTF">2020-11-11T17:31:06Z</dcterms:modified>
</cp:coreProperties>
</file>