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/>
    <p:restoredTop sz="94674"/>
  </p:normalViewPr>
  <p:slideViewPr>
    <p:cSldViewPr snapToGrid="0" snapToObjects="1">
      <p:cViewPr>
        <p:scale>
          <a:sx n="112" d="100"/>
          <a:sy n="112" d="100"/>
        </p:scale>
        <p:origin x="315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82E7-B172-1A43-9FF7-6BE67BE793BF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F8A6-90C2-D346-A36E-806877E31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57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82E7-B172-1A43-9FF7-6BE67BE793BF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F8A6-90C2-D346-A36E-806877E31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1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82E7-B172-1A43-9FF7-6BE67BE793BF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F8A6-90C2-D346-A36E-806877E31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1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82E7-B172-1A43-9FF7-6BE67BE793BF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F8A6-90C2-D346-A36E-806877E31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5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82E7-B172-1A43-9FF7-6BE67BE793BF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F8A6-90C2-D346-A36E-806877E31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85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82E7-B172-1A43-9FF7-6BE67BE793BF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F8A6-90C2-D346-A36E-806877E31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2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82E7-B172-1A43-9FF7-6BE67BE793BF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F8A6-90C2-D346-A36E-806877E31F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8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82E7-B172-1A43-9FF7-6BE67BE793BF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F8A6-90C2-D346-A36E-806877E31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4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82E7-B172-1A43-9FF7-6BE67BE793BF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F8A6-90C2-D346-A36E-806877E31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2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82E7-B172-1A43-9FF7-6BE67BE793BF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F8A6-90C2-D346-A36E-806877E31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E9082E7-B172-1A43-9FF7-6BE67BE793BF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F8A6-90C2-D346-A36E-806877E31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28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E9082E7-B172-1A43-9FF7-6BE67BE793BF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A4CF8A6-90C2-D346-A36E-806877E31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9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C9EC9A-7DC2-7445-AE6C-AF205AC3C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BFE8CE-E87D-524A-8A30-25B97C592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45771"/>
            <a:ext cx="7772400" cy="1556067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Slaves and Masters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B1B9E7-49DA-614F-BED6-E472BA5EB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320290"/>
            <a:ext cx="6858000" cy="161163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Colossians 3:22-4:1</a:t>
            </a:r>
          </a:p>
        </p:txBody>
      </p:sp>
    </p:spTree>
    <p:extLst>
      <p:ext uri="{BB962C8B-B14F-4D97-AF65-F5344CB8AC3E}">
        <p14:creationId xmlns:p14="http://schemas.microsoft.com/office/powerpoint/2010/main" val="169979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0A0A-F3C1-3F43-9A7B-1134AD6CF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Lucida Grande" panose="020B0600040502020204" pitchFamily="34" charset="0"/>
                <a:cs typeface="Lucida Grande" panose="020B0600040502020204" pitchFamily="34" charset="0"/>
              </a:rPr>
              <a:t>Being A Christian in Every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9E405-14B6-6142-9BBA-C85E2A531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261" y="2638045"/>
            <a:ext cx="7338060" cy="35570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i="1" dirty="0">
                <a:latin typeface="Lucida Grande" panose="020B0600040502020204" pitchFamily="34" charset="0"/>
                <a:cs typeface="Lucida Grande" panose="020B0600040502020204" pitchFamily="34" charset="0"/>
              </a:rPr>
              <a:t>“I have learned in whatever situation to be content. I know how to be brought low, and I know how to abound.  Any any and every circumstance, I have learned the secret of facing plenty and hunger, abundance and need. I can do all things through him who strengthens me.” Phil. 4:11-13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5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A3C58-0BDD-1046-9641-FBE8BAA91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Lucida Grande" panose="020B0600040502020204" pitchFamily="34" charset="0"/>
                <a:cs typeface="Lucida Grande" panose="020B0600040502020204" pitchFamily="34" charset="0"/>
              </a:rPr>
              <a:t>Remember To Whom You 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84701-C440-D34F-B673-C49DB054F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308861"/>
            <a:ext cx="7589519" cy="40805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Four Implications:</a:t>
            </a:r>
          </a:p>
          <a:p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Our Work is Service v. 24</a:t>
            </a:r>
          </a:p>
          <a:p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Our Work is Not A Show v. 22</a:t>
            </a:r>
          </a:p>
          <a:p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Our Work is For Christ v. 23</a:t>
            </a:r>
          </a:p>
          <a:p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Our Work Has an Ultimate Reward v. 24</a:t>
            </a:r>
          </a:p>
          <a:p>
            <a:endParaRPr lang="en-US" sz="24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082832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{97B72A91-0F3F-254D-B889-3FD02EAACC7C}tf10001120</Template>
  <TotalTime>20</TotalTime>
  <Words>116</Words>
  <Application>Microsoft Macintosh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Gill Sans MT</vt:lpstr>
      <vt:lpstr>Lucida Grande</vt:lpstr>
      <vt:lpstr>Parcel</vt:lpstr>
      <vt:lpstr>Slaves and Masters</vt:lpstr>
      <vt:lpstr>Being A Christian in Every Situation</vt:lpstr>
      <vt:lpstr>Remember To Whom You Serve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Slaves and Masters</dc:title>
  <dc:creator>Microsoft Office User</dc:creator>
  <cp:lastModifiedBy>Microsoft Office User</cp:lastModifiedBy>
  <cp:revision>2</cp:revision>
  <dcterms:created xsi:type="dcterms:W3CDTF">2020-10-22T15:35:27Z</dcterms:created>
  <dcterms:modified xsi:type="dcterms:W3CDTF">2020-10-22T15:55:42Z</dcterms:modified>
</cp:coreProperties>
</file>