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22B3-B3B8-C04E-A409-45330C692A4B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24D8-361F-AD4F-AEC4-8BA4CCFD9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7FC1-C82E-F84D-8008-B1433404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84ACA-865F-5142-AB52-E5B705D8B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D8520-FB92-2B4F-8CAD-F31A618BB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62537-3C63-214B-A431-1C0BDB56ADD7}"/>
              </a:ext>
            </a:extLst>
          </p:cNvPr>
          <p:cNvSpPr txBox="1"/>
          <p:nvPr/>
        </p:nvSpPr>
        <p:spPr>
          <a:xfrm>
            <a:off x="2743200" y="1571946"/>
            <a:ext cx="3411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halkboard" panose="03050602040202020205" pitchFamily="66" charset="77"/>
              </a:rPr>
              <a:t>The Supremacy of Christ and the Home</a:t>
            </a:r>
          </a:p>
        </p:txBody>
      </p:sp>
    </p:spTree>
    <p:extLst>
      <p:ext uri="{BB962C8B-B14F-4D97-AF65-F5344CB8AC3E}">
        <p14:creationId xmlns:p14="http://schemas.microsoft.com/office/powerpoint/2010/main" val="266602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BFA0-5359-F34D-BB61-6D2C5B8C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God’s Instruction to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D807-280A-234A-BFCB-4678599DD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halkboard SE" panose="03050602040202020205" pitchFamily="66" charset="77"/>
              </a:rPr>
              <a:t>Obey your parents…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halkboard SE" panose="03050602040202020205" pitchFamily="66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halkboard SE" panose="03050602040202020205" pitchFamily="66" charset="77"/>
              </a:rPr>
              <a:t>…in everything…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halkboard SE" panose="03050602040202020205" pitchFamily="66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halkboard SE" panose="03050602040202020205" pitchFamily="66" charset="77"/>
              </a:rPr>
              <a:t>…for this pleases the Lord.</a:t>
            </a:r>
          </a:p>
        </p:txBody>
      </p:sp>
    </p:spTree>
    <p:extLst>
      <p:ext uri="{BB962C8B-B14F-4D97-AF65-F5344CB8AC3E}">
        <p14:creationId xmlns:p14="http://schemas.microsoft.com/office/powerpoint/2010/main" val="39230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98F-9B6D-B047-B011-8FEEAC32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God’s Instruction for Fathers (parents)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DDE7-380B-7443-AD10-39DE981D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>
              <a:latin typeface="Chalkboard SE" panose="03050602040202020205" pitchFamily="66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Chalkboard SE" panose="03050602040202020205" pitchFamily="66" charset="77"/>
              </a:rPr>
              <a:t>Do not provoke… v. 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Chalkboard SE" panose="03050602040202020205" pitchFamily="66" charset="77"/>
              </a:rPr>
              <a:t>Bring them up… 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Chalkboard SE" panose="03050602040202020205" pitchFamily="66" charset="77"/>
              </a:rPr>
              <a:t>In the discipline…Eph.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Chalkboard SE" panose="03050602040202020205" pitchFamily="66" charset="77"/>
              </a:rPr>
              <a:t>In the instruction…Eph. 6:4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Chalkboard SE" panose="03050602040202020205" pitchFamily="66" charset="77"/>
              </a:rPr>
              <a:t>Of the Lord. Eph. 6:4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335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68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Chalkboard</vt:lpstr>
      <vt:lpstr>Chalkboard SE</vt:lpstr>
      <vt:lpstr>Office Theme</vt:lpstr>
      <vt:lpstr>PowerPoint Presentation</vt:lpstr>
      <vt:lpstr>God’s Instruction to Children</vt:lpstr>
      <vt:lpstr>God’s Instruction for Fathers (parents)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2020-10-15T13:38:54Z</dcterms:created>
  <dcterms:modified xsi:type="dcterms:W3CDTF">2020-10-16T13:32:04Z</dcterms:modified>
</cp:coreProperties>
</file>