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7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F183-A5C6-B946-BC92-51EFD73F5BB2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5EB4-86F6-534E-9C76-04072B70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F183-A5C6-B946-BC92-51EFD73F5BB2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5EB4-86F6-534E-9C76-04072B70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F183-A5C6-B946-BC92-51EFD73F5BB2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5EB4-86F6-534E-9C76-04072B70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F183-A5C6-B946-BC92-51EFD73F5BB2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5EB4-86F6-534E-9C76-04072B70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9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F183-A5C6-B946-BC92-51EFD73F5BB2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5EB4-86F6-534E-9C76-04072B70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9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F183-A5C6-B946-BC92-51EFD73F5BB2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5EB4-86F6-534E-9C76-04072B70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2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F183-A5C6-B946-BC92-51EFD73F5BB2}" type="datetimeFigureOut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5EB4-86F6-534E-9C76-04072B70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4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F183-A5C6-B946-BC92-51EFD73F5BB2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5EB4-86F6-534E-9C76-04072B70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5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F183-A5C6-B946-BC92-51EFD73F5BB2}" type="datetimeFigureOut">
              <a:rPr lang="en-US" smtClean="0"/>
              <a:t>10/8/20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5EB4-86F6-534E-9C76-04072B70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5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F183-A5C6-B946-BC92-51EFD73F5BB2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5EB4-86F6-534E-9C76-04072B70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8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F183-A5C6-B946-BC92-51EFD73F5BB2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5EB4-86F6-534E-9C76-04072B70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1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F183-A5C6-B946-BC92-51EFD73F5BB2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5EB4-86F6-534E-9C76-04072B70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7FC1-C82E-F84D-8008-B14334047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84ACA-865F-5142-AB52-E5B705D8B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D8520-FB92-2B4F-8CAD-F31A618BB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62537-3C63-214B-A431-1C0BDB56ADD7}"/>
              </a:ext>
            </a:extLst>
          </p:cNvPr>
          <p:cNvSpPr txBox="1"/>
          <p:nvPr/>
        </p:nvSpPr>
        <p:spPr>
          <a:xfrm>
            <a:off x="2743200" y="1571946"/>
            <a:ext cx="34110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halkboard" panose="03050602040202020205" pitchFamily="66" charset="77"/>
              </a:rPr>
              <a:t>The Supremacy of Christ and the Home</a:t>
            </a:r>
          </a:p>
        </p:txBody>
      </p:sp>
    </p:spTree>
    <p:extLst>
      <p:ext uri="{BB962C8B-B14F-4D97-AF65-F5344CB8AC3E}">
        <p14:creationId xmlns:p14="http://schemas.microsoft.com/office/powerpoint/2010/main" val="296970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B64C-3D54-8D4C-A42B-F3E3ACCC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halkboard" panose="03050602040202020205" pitchFamily="66" charset="77"/>
              </a:rPr>
              <a:t>Christian Wives Must Submit To Their Husbands As To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87C7-85B0-6749-BDA7-46DB4CD9C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halkboard" panose="03050602040202020205" pitchFamily="66" charset="77"/>
              </a:rPr>
              <a:t>Submission Involves:</a:t>
            </a:r>
          </a:p>
          <a:p>
            <a:r>
              <a:rPr lang="en-US" sz="3200" dirty="0">
                <a:latin typeface="Chalkboard" panose="03050602040202020205" pitchFamily="66" charset="77"/>
              </a:rPr>
              <a:t>A Heart Attitude to Honor and Submit to the Husbands God-given leadership.</a:t>
            </a:r>
          </a:p>
          <a:p>
            <a:r>
              <a:rPr lang="en-US" sz="3200" dirty="0">
                <a:latin typeface="Chalkboard" panose="03050602040202020205" pitchFamily="66" charset="77"/>
              </a:rPr>
              <a:t>An Attitude and Act of Obedience.</a:t>
            </a:r>
          </a:p>
          <a:p>
            <a:r>
              <a:rPr lang="en-US" sz="3200" dirty="0">
                <a:latin typeface="Chalkboard" panose="03050602040202020205" pitchFamily="66" charset="77"/>
              </a:rPr>
              <a:t>A Commitment to Support Your Husband So That He Grows in His Potential to Be a Godly Husband.</a:t>
            </a:r>
          </a:p>
          <a:p>
            <a:pPr marL="0" indent="0">
              <a:buNone/>
            </a:pPr>
            <a:endParaRPr lang="en-US" sz="24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263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A06B-1F27-D948-BC36-FE4D4E3D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halkboard" panose="03050602040202020205" pitchFamily="66" charset="77"/>
              </a:rPr>
              <a:t>Christian Husbands Must Love Their Wives As Christ Loved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0B85-14D6-584A-8BB7-D5F1AF737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dirty="0">
                <a:latin typeface="Chalkboard" panose="03050602040202020205" pitchFamily="66" charset="77"/>
              </a:rPr>
              <a:t>Christ’s Love Is:</a:t>
            </a:r>
            <a:endParaRPr lang="en-US" sz="3200" dirty="0">
              <a:latin typeface="Chalkboard" panose="03050602040202020205" pitchFamily="66" charset="77"/>
            </a:endParaRPr>
          </a:p>
          <a:p>
            <a:r>
              <a:rPr lang="en-US" sz="3500" dirty="0">
                <a:latin typeface="Chalkboard" panose="03050602040202020205" pitchFamily="66" charset="77"/>
              </a:rPr>
              <a:t>Christ’s Love For Us Is </a:t>
            </a:r>
            <a:r>
              <a:rPr lang="en-US" sz="3500" u="sng" dirty="0">
                <a:latin typeface="Chalkboard" panose="03050602040202020205" pitchFamily="66" charset="77"/>
              </a:rPr>
              <a:t>Unconditional</a:t>
            </a:r>
            <a:r>
              <a:rPr lang="en-US" sz="3500" dirty="0">
                <a:latin typeface="Chalkboard" panose="03050602040202020205" pitchFamily="66" charset="77"/>
              </a:rPr>
              <a:t>. Romans 5:8</a:t>
            </a:r>
          </a:p>
          <a:p>
            <a:r>
              <a:rPr lang="en-US" sz="3500" dirty="0">
                <a:latin typeface="Chalkboard" panose="03050602040202020205" pitchFamily="66" charset="77"/>
              </a:rPr>
              <a:t>Christ’s Love For Us Is </a:t>
            </a:r>
            <a:r>
              <a:rPr lang="en-US" sz="3500" u="sng" dirty="0">
                <a:latin typeface="Chalkboard" panose="03050602040202020205" pitchFamily="66" charset="77"/>
              </a:rPr>
              <a:t>Lasting</a:t>
            </a:r>
            <a:r>
              <a:rPr lang="en-US" sz="3500" dirty="0">
                <a:latin typeface="Chalkboard" panose="03050602040202020205" pitchFamily="66" charset="77"/>
              </a:rPr>
              <a:t>. Romans 8:39</a:t>
            </a:r>
          </a:p>
          <a:p>
            <a:r>
              <a:rPr lang="en-US" sz="3500" dirty="0">
                <a:latin typeface="Chalkboard" panose="03050602040202020205" pitchFamily="66" charset="77"/>
              </a:rPr>
              <a:t>Christ’s Love For Us Is </a:t>
            </a:r>
            <a:r>
              <a:rPr lang="en-US" sz="3500" u="sng" dirty="0">
                <a:latin typeface="Chalkboard" panose="03050602040202020205" pitchFamily="66" charset="77"/>
              </a:rPr>
              <a:t>Unselfish</a:t>
            </a:r>
            <a:r>
              <a:rPr lang="en-US" sz="3500" dirty="0">
                <a:latin typeface="Chalkboard" panose="03050602040202020205" pitchFamily="66" charset="77"/>
              </a:rPr>
              <a:t>. Phil. 2:6-7</a:t>
            </a:r>
          </a:p>
          <a:p>
            <a:r>
              <a:rPr lang="en-US" sz="3500" dirty="0">
                <a:latin typeface="Chalkboard" panose="03050602040202020205" pitchFamily="66" charset="77"/>
              </a:rPr>
              <a:t>Christ’s Love For Us Is </a:t>
            </a:r>
            <a:r>
              <a:rPr lang="en-US" sz="3500" u="sng" dirty="0">
                <a:latin typeface="Chalkboard" panose="03050602040202020205" pitchFamily="66" charset="77"/>
              </a:rPr>
              <a:t>Sacrificial</a:t>
            </a:r>
            <a:r>
              <a:rPr lang="en-US" sz="3500" dirty="0">
                <a:latin typeface="Chalkboard" panose="03050602040202020205" pitchFamily="66" charset="77"/>
              </a:rPr>
              <a:t>. Eph. 5:25</a:t>
            </a:r>
          </a:p>
          <a:p>
            <a:pPr marL="0" indent="0">
              <a:buNone/>
            </a:pPr>
            <a:r>
              <a:rPr lang="en-US" sz="3000" dirty="0">
                <a:latin typeface="Chalkboard" panose="03050602040202020205" pitchFamily="66" charset="77"/>
              </a:rPr>
              <a:t> </a:t>
            </a:r>
          </a:p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</a:endParaRPr>
          </a:p>
          <a:p>
            <a:endParaRPr lang="en-US" sz="3200" dirty="0">
              <a:latin typeface="Chalkboard" panose="03050602040202020205" pitchFamily="66" charset="77"/>
            </a:endParaRPr>
          </a:p>
          <a:p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358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114</Words>
  <Application>Microsoft Macintosh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Chalkboard</vt:lpstr>
      <vt:lpstr>Office Theme</vt:lpstr>
      <vt:lpstr>PowerPoint Presentation</vt:lpstr>
      <vt:lpstr>Christian Wives Must Submit To Their Husbands As To The Lord</vt:lpstr>
      <vt:lpstr>Christian Husbands Must Love Their Wives As Christ Loved the Church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2020-10-08T15:50:40Z</dcterms:created>
  <dcterms:modified xsi:type="dcterms:W3CDTF">2020-10-08T16:29:47Z</dcterms:modified>
</cp:coreProperties>
</file>