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4"/>
    <p:restoredTop sz="96405"/>
  </p:normalViewPr>
  <p:slideViewPr>
    <p:cSldViewPr snapToGrid="0" snapToObjects="1">
      <p:cViewPr varScale="1">
        <p:scale>
          <a:sx n="140" d="100"/>
          <a:sy n="140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4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F3A6-DD18-0C44-ADB9-7314901D281F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9FAD3-4AB7-C44D-B3A4-41D16D90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60DE-A8B4-0C44-B871-BF5480EB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FBEB-ABF8-5A43-A692-25715F0D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F91B6-10CC-9A46-A1FE-03AC40EF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09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0C47F-DA21-6941-A20D-DBE685BD0347}"/>
              </a:ext>
            </a:extLst>
          </p:cNvPr>
          <p:cNvSpPr txBox="1"/>
          <p:nvPr/>
        </p:nvSpPr>
        <p:spPr>
          <a:xfrm>
            <a:off x="-116732" y="1211130"/>
            <a:ext cx="4688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halkboard" panose="03050602040202020205" pitchFamily="66" charset="77"/>
            </a:endParaRPr>
          </a:p>
          <a:p>
            <a:pPr algn="ctr"/>
            <a:r>
              <a:rPr lang="en-US" sz="4000" b="1" dirty="0">
                <a:latin typeface="Chalkboard" panose="03050602040202020205" pitchFamily="66" charset="77"/>
              </a:rPr>
              <a:t>A New Set of Clothes</a:t>
            </a:r>
          </a:p>
          <a:p>
            <a:pPr algn="ctr"/>
            <a:r>
              <a:rPr lang="en-US" sz="4000" dirty="0">
                <a:latin typeface="Chalkboard" panose="03050602040202020205" pitchFamily="66" charset="77"/>
              </a:rPr>
              <a:t>Colossians 3:8-13</a:t>
            </a:r>
          </a:p>
        </p:txBody>
      </p:sp>
    </p:spTree>
    <p:extLst>
      <p:ext uri="{BB962C8B-B14F-4D97-AF65-F5344CB8AC3E}">
        <p14:creationId xmlns:p14="http://schemas.microsoft.com/office/powerpoint/2010/main" val="14724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17F5-2144-814E-84D2-50E15BC4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halkboard" panose="03050602040202020205" pitchFamily="66" charset="77"/>
              </a:rPr>
              <a:t>The Wardrobe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7789-88E4-F84F-9D64-3442A5BCB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halkboard SE" panose="03050602040202020205" pitchFamily="66" charset="77"/>
              </a:rPr>
              <a:t>Anger: Eph. 4:26</a:t>
            </a:r>
          </a:p>
          <a:p>
            <a:r>
              <a:rPr lang="en-US" i="1" dirty="0">
                <a:latin typeface="Chalkboard SE" panose="03050602040202020205" pitchFamily="66" charset="77"/>
              </a:rPr>
              <a:t>Wrath: Titus 3:3</a:t>
            </a:r>
          </a:p>
          <a:p>
            <a:r>
              <a:rPr lang="en-US" i="1" dirty="0">
                <a:latin typeface="Chalkboard SE" panose="03050602040202020205" pitchFamily="66" charset="77"/>
              </a:rPr>
              <a:t>Malice: Eph. 4:31</a:t>
            </a:r>
          </a:p>
          <a:p>
            <a:r>
              <a:rPr lang="en-US" i="1" dirty="0">
                <a:latin typeface="Chalkboard SE" panose="03050602040202020205" pitchFamily="66" charset="77"/>
              </a:rPr>
              <a:t>Slander: Eph. 4:29</a:t>
            </a:r>
          </a:p>
          <a:p>
            <a:r>
              <a:rPr lang="en-US" i="1" dirty="0">
                <a:latin typeface="Chalkboard SE" panose="03050602040202020205" pitchFamily="66" charset="77"/>
              </a:rPr>
              <a:t>Obscene talk: Ps. 141:3</a:t>
            </a:r>
          </a:p>
          <a:p>
            <a:r>
              <a:rPr lang="en-US" i="1" dirty="0">
                <a:latin typeface="Chalkboard SE" panose="03050602040202020205" pitchFamily="66" charset="77"/>
              </a:rPr>
              <a:t>Lying: Ps. 58:3; Eph. 4:25</a:t>
            </a:r>
          </a:p>
        </p:txBody>
      </p:sp>
    </p:spTree>
    <p:extLst>
      <p:ext uri="{BB962C8B-B14F-4D97-AF65-F5344CB8AC3E}">
        <p14:creationId xmlns:p14="http://schemas.microsoft.com/office/powerpoint/2010/main" val="196059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315D-2B1A-6D47-BC8A-467C964B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halkboard" panose="03050602040202020205" pitchFamily="66" charset="77"/>
              </a:rPr>
              <a:t>The Wardrobe to Wear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EBAA-197E-4242-90E3-A4309194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Compassionate Hearts: Mt. 14:14</a:t>
            </a:r>
          </a:p>
          <a:p>
            <a:r>
              <a:rPr lang="en-US" dirty="0">
                <a:latin typeface="Chalkboard SE" panose="03050602040202020205" pitchFamily="66" charset="77"/>
              </a:rPr>
              <a:t>Kindness: Mt. 11:28-30</a:t>
            </a:r>
          </a:p>
          <a:p>
            <a:r>
              <a:rPr lang="en-US" dirty="0">
                <a:latin typeface="Chalkboard SE" panose="03050602040202020205" pitchFamily="66" charset="77"/>
              </a:rPr>
              <a:t>Humility: Phil. 2:3; 1 Cor. 4:7</a:t>
            </a:r>
          </a:p>
          <a:p>
            <a:r>
              <a:rPr lang="en-US" dirty="0">
                <a:latin typeface="Chalkboard SE" panose="03050602040202020205" pitchFamily="66" charset="77"/>
              </a:rPr>
              <a:t>Meekness (Gentleness): Mt. 11:29; 2 Tim. 2:24-25</a:t>
            </a:r>
          </a:p>
          <a:p>
            <a:r>
              <a:rPr lang="en-US" dirty="0">
                <a:latin typeface="Chalkboard SE" panose="03050602040202020205" pitchFamily="66" charset="77"/>
              </a:rPr>
              <a:t>Patience: Ja. 5:7-11</a:t>
            </a:r>
          </a:p>
          <a:p>
            <a:r>
              <a:rPr lang="en-US" dirty="0">
                <a:latin typeface="Chalkboard SE" panose="03050602040202020205" pitchFamily="66" charset="77"/>
              </a:rPr>
              <a:t>Bearing with one another: Eph. 4:2</a:t>
            </a:r>
          </a:p>
          <a:p>
            <a:r>
              <a:rPr lang="en-US" dirty="0">
                <a:latin typeface="Chalkboard SE" panose="03050602040202020205" pitchFamily="66" charset="77"/>
              </a:rPr>
              <a:t>Forgiving each other: Eph. 4:32</a:t>
            </a:r>
          </a:p>
          <a:p>
            <a:endParaRPr lang="en-US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652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102</Words>
  <Application>Microsoft Macintosh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Chalkboard</vt:lpstr>
      <vt:lpstr>Chalkboard SE</vt:lpstr>
      <vt:lpstr>Office Theme</vt:lpstr>
      <vt:lpstr>PowerPoint Presentation</vt:lpstr>
      <vt:lpstr>The Wardrobe to Change</vt:lpstr>
      <vt:lpstr>The Wardrobe to Wear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2020-09-21T16:12:15Z</dcterms:created>
  <dcterms:modified xsi:type="dcterms:W3CDTF">2020-09-24T20:50:15Z</dcterms:modified>
</cp:coreProperties>
</file>