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9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E0B0-7671-4C29-A094-FA95E63BDA36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E73DAC-E92B-4D83-8062-6D08B5E20FA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E0B0-7671-4C29-A094-FA95E63BDA36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73DAC-E92B-4D83-8062-6D08B5E20F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E0B0-7671-4C29-A094-FA95E63BDA36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73DAC-E92B-4D83-8062-6D08B5E20F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BD9E0B0-7671-4C29-A094-FA95E63BDA36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BE73DAC-E92B-4D83-8062-6D08B5E20FAB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E0B0-7671-4C29-A094-FA95E63BDA36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73DAC-E92B-4D83-8062-6D08B5E20FA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E0B0-7671-4C29-A094-FA95E63BDA36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73DAC-E92B-4D83-8062-6D08B5E20FA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73DAC-E92B-4D83-8062-6D08B5E20FA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E0B0-7671-4C29-A094-FA95E63BDA36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E0B0-7671-4C29-A094-FA95E63BDA36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73DAC-E92B-4D83-8062-6D08B5E20FA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E0B0-7671-4C29-A094-FA95E63BDA36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73DAC-E92B-4D83-8062-6D08B5E20F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BD9E0B0-7671-4C29-A094-FA95E63BDA36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BE73DAC-E92B-4D83-8062-6D08B5E20FA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E0B0-7671-4C29-A094-FA95E63BDA36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E73DAC-E92B-4D83-8062-6D08B5E20FA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BD9E0B0-7671-4C29-A094-FA95E63BDA36}" type="datetimeFigureOut">
              <a:rPr lang="en-US" smtClean="0"/>
              <a:t>9/12/2020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BE73DAC-E92B-4D83-8062-6D08B5E20FA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>
            <a:spLocks noGrp="1"/>
          </p:cNvSpPr>
          <p:nvPr>
            <p:ph type="ctrTitle"/>
          </p:nvPr>
        </p:nvSpPr>
        <p:spPr>
          <a:xfrm>
            <a:off x="0" y="1295400"/>
            <a:ext cx="9144000" cy="1731982"/>
          </a:xfrm>
        </p:spPr>
        <p:txBody>
          <a:bodyPr/>
          <a:lstStyle/>
          <a:p>
            <a:r>
              <a:rPr lang="en-US" sz="8000" dirty="0" smtClean="0">
                <a:solidFill>
                  <a:schemeClr val="tx2"/>
                </a:solidFill>
              </a:rPr>
              <a:t>Lamentations </a:t>
            </a:r>
            <a:r>
              <a:rPr lang="en-US" sz="8000" dirty="0" smtClean="0">
                <a:solidFill>
                  <a:schemeClr val="tx2"/>
                </a:solidFill>
              </a:rPr>
              <a:t>5:1-22</a:t>
            </a: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400" dirty="0"/>
              <a:t/>
            </a:r>
            <a:br>
              <a:rPr lang="en-US" sz="400" dirty="0"/>
            </a:br>
            <a:r>
              <a:rPr lang="en-US" sz="4000" dirty="0" smtClean="0"/>
              <a:t>The Sadness and Shame of Apostasy</a:t>
            </a:r>
            <a:endParaRPr lang="en-US" sz="4000" dirty="0"/>
          </a:p>
        </p:txBody>
      </p:sp>
      <p:sp>
        <p:nvSpPr>
          <p:cNvPr id="5" name="Subtitle 5"/>
          <p:cNvSpPr>
            <a:spLocks noGrp="1"/>
          </p:cNvSpPr>
          <p:nvPr>
            <p:ph type="subTitle" idx="1"/>
          </p:nvPr>
        </p:nvSpPr>
        <p:spPr>
          <a:xfrm>
            <a:off x="495300" y="4191000"/>
            <a:ext cx="8153400" cy="1752600"/>
          </a:xfrm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tx1"/>
                </a:solidFill>
              </a:rPr>
              <a:t>The </a:t>
            </a:r>
            <a:r>
              <a:rPr lang="en-US" sz="4800" dirty="0" smtClean="0">
                <a:solidFill>
                  <a:schemeClr val="tx1"/>
                </a:solidFill>
              </a:rPr>
              <a:t>Consequences of </a:t>
            </a:r>
            <a:r>
              <a:rPr lang="en-US" sz="4800" dirty="0">
                <a:solidFill>
                  <a:schemeClr val="tx1"/>
                </a:solidFill>
              </a:rPr>
              <a:t>National </a:t>
            </a:r>
            <a:r>
              <a:rPr lang="en-US" sz="4800" dirty="0" smtClean="0">
                <a:solidFill>
                  <a:schemeClr val="tx1"/>
                </a:solidFill>
              </a:rPr>
              <a:t>Sin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14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2362200"/>
            <a:ext cx="8610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b="1" i="1" dirty="0" smtClean="0"/>
              <a:t>Jeremiah’s </a:t>
            </a:r>
            <a:r>
              <a:rPr lang="en-US" sz="3000" b="1" i="1" dirty="0"/>
              <a:t>Remorse for </a:t>
            </a:r>
            <a:r>
              <a:rPr lang="en-US" sz="3000" b="1" i="1" dirty="0" smtClean="0"/>
              <a:t>Judah </a:t>
            </a:r>
            <a:r>
              <a:rPr lang="en-US" sz="3000" b="1" cap="all" dirty="0" smtClean="0"/>
              <a:t> </a:t>
            </a:r>
            <a:r>
              <a:rPr lang="en-US" sz="2600" b="1" cap="all" dirty="0" smtClean="0"/>
              <a:t>(</a:t>
            </a:r>
            <a:r>
              <a:rPr lang="en-US" sz="2800" b="1" i="1" dirty="0"/>
              <a:t>v</a:t>
            </a:r>
            <a:r>
              <a:rPr lang="en-US" sz="2600" b="1" cap="all" dirty="0" smtClean="0"/>
              <a:t>1</a:t>
            </a:r>
            <a:r>
              <a:rPr lang="en-US" sz="2600" b="1" cap="all" dirty="0" smtClean="0"/>
              <a:t>, 20)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b="1" i="1" dirty="0" smtClean="0"/>
              <a:t>The </a:t>
            </a:r>
            <a:r>
              <a:rPr lang="en-US" sz="3000" b="1" i="1" dirty="0"/>
              <a:t>Reality of Judah’s </a:t>
            </a:r>
            <a:r>
              <a:rPr lang="en-US" sz="3000" b="1" i="1" dirty="0" smtClean="0"/>
              <a:t>Punishment </a:t>
            </a:r>
            <a:r>
              <a:rPr lang="en-US" sz="3000" b="1" i="1" dirty="0" smtClean="0"/>
              <a:t> </a:t>
            </a:r>
            <a:r>
              <a:rPr lang="en-US" sz="2600" b="1" i="1" dirty="0" smtClean="0"/>
              <a:t>(</a:t>
            </a:r>
            <a:r>
              <a:rPr lang="en-US" sz="2800" b="1" i="1" dirty="0"/>
              <a:t>v</a:t>
            </a:r>
            <a:r>
              <a:rPr lang="en-US" sz="2600" b="1" i="1" dirty="0" smtClean="0"/>
              <a:t>2-16a</a:t>
            </a:r>
            <a:r>
              <a:rPr lang="en-US" sz="2600" b="1" i="1" dirty="0" smtClean="0"/>
              <a:t>)</a:t>
            </a:r>
            <a:endParaRPr lang="en-US" sz="2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1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b="1" i="1" dirty="0" smtClean="0"/>
              <a:t>The </a:t>
            </a:r>
            <a:r>
              <a:rPr lang="en-US" sz="3000" b="1" i="1" dirty="0"/>
              <a:t>Remedy for Judah’s </a:t>
            </a:r>
            <a:r>
              <a:rPr lang="en-US" sz="3000" b="1" i="1" dirty="0" smtClean="0"/>
              <a:t>Problem </a:t>
            </a:r>
            <a:r>
              <a:rPr lang="en-US" sz="3000" b="1" i="1" dirty="0" smtClean="0"/>
              <a:t> </a:t>
            </a:r>
            <a:r>
              <a:rPr lang="en-US" sz="2600" b="1" i="1" dirty="0" smtClean="0"/>
              <a:t>(</a:t>
            </a:r>
            <a:r>
              <a:rPr lang="en-US" sz="2800" b="1" i="1" dirty="0"/>
              <a:t>v</a:t>
            </a:r>
            <a:r>
              <a:rPr lang="en-US" sz="2600" b="1" i="1" dirty="0" smtClean="0"/>
              <a:t>16b</a:t>
            </a:r>
            <a:r>
              <a:rPr lang="en-US" sz="2600" b="1" i="1" dirty="0" smtClean="0"/>
              <a:t>)</a:t>
            </a:r>
            <a:endParaRPr lang="en-US" sz="2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1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b="1" i="1" dirty="0" smtClean="0"/>
              <a:t>Jeremiah’s </a:t>
            </a:r>
            <a:r>
              <a:rPr lang="en-US" sz="3000" b="1" i="1" dirty="0"/>
              <a:t>Request for </a:t>
            </a:r>
            <a:r>
              <a:rPr lang="en-US" sz="3000" b="1" i="1" dirty="0" smtClean="0"/>
              <a:t>Judah </a:t>
            </a:r>
            <a:r>
              <a:rPr lang="en-US" sz="3000" b="1" i="1" dirty="0" smtClean="0"/>
              <a:t> </a:t>
            </a:r>
            <a:r>
              <a:rPr lang="en-US" sz="2600" b="1" i="1" dirty="0" smtClean="0"/>
              <a:t>(</a:t>
            </a:r>
            <a:r>
              <a:rPr lang="en-US" sz="2800" b="1" i="1" dirty="0"/>
              <a:t>v</a:t>
            </a:r>
            <a:r>
              <a:rPr lang="en-US" sz="2600" b="1" i="1" dirty="0" smtClean="0"/>
              <a:t>19-22</a:t>
            </a:r>
            <a:r>
              <a:rPr lang="en-US" sz="2600" b="1" i="1" dirty="0" smtClean="0"/>
              <a:t>)</a:t>
            </a:r>
            <a:endParaRPr lang="en-US" sz="26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1219200"/>
          </a:xfrm>
        </p:spPr>
        <p:txBody>
          <a:bodyPr>
            <a:noAutofit/>
          </a:bodyPr>
          <a:lstStyle/>
          <a:p>
            <a:pPr algn="ctr"/>
            <a:r>
              <a:rPr lang="en-US" sz="4600" dirty="0">
                <a:solidFill>
                  <a:schemeClr val="tx2"/>
                </a:solidFill>
              </a:rPr>
              <a:t>The </a:t>
            </a:r>
            <a:r>
              <a:rPr lang="en-US" sz="4600" dirty="0" smtClean="0">
                <a:solidFill>
                  <a:schemeClr val="tx2"/>
                </a:solidFill>
              </a:rPr>
              <a:t>Consequences of National Sin</a:t>
            </a:r>
            <a:endParaRPr lang="en-US" sz="4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438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21</TotalTime>
  <Words>44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Paper</vt:lpstr>
      <vt:lpstr>Lamentations 5:1-22  The Sadness and Shame of Apostasy</vt:lpstr>
      <vt:lpstr>The Consequences of National Sin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Lamentations 5:1-22 The Sadness and Shame of Apostosy</dc:title>
  <dc:creator>Home</dc:creator>
  <cp:lastModifiedBy>Home</cp:lastModifiedBy>
  <cp:revision>6</cp:revision>
  <dcterms:created xsi:type="dcterms:W3CDTF">2020-09-12T20:19:31Z</dcterms:created>
  <dcterms:modified xsi:type="dcterms:W3CDTF">2020-09-12T20:42:16Z</dcterms:modified>
</cp:coreProperties>
</file>