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9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1476D3-A01E-4DD1-B1DB-84B367436725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099F2C-4BC9-428D-BC84-9F076E8D639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76D3-A01E-4DD1-B1DB-84B367436725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9F2C-4BC9-428D-BC84-9F076E8D639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76D3-A01E-4DD1-B1DB-84B367436725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9F2C-4BC9-428D-BC84-9F076E8D639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76D3-A01E-4DD1-B1DB-84B367436725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9F2C-4BC9-428D-BC84-9F076E8D639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76D3-A01E-4DD1-B1DB-84B367436725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9F2C-4BC9-428D-BC84-9F076E8D63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76D3-A01E-4DD1-B1DB-84B367436725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9F2C-4BC9-428D-BC84-9F076E8D639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76D3-A01E-4DD1-B1DB-84B367436725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9F2C-4BC9-428D-BC84-9F076E8D639B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76D3-A01E-4DD1-B1DB-84B367436725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9F2C-4BC9-428D-BC84-9F076E8D639B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76D3-A01E-4DD1-B1DB-84B367436725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9F2C-4BC9-428D-BC84-9F076E8D6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76D3-A01E-4DD1-B1DB-84B367436725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9F2C-4BC9-428D-BC84-9F076E8D6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76D3-A01E-4DD1-B1DB-84B367436725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9F2C-4BC9-428D-BC84-9F076E8D6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F1476D3-A01E-4DD1-B1DB-84B367436725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C099F2C-4BC9-428D-BC84-9F076E8D63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731982"/>
          </a:xfrm>
        </p:spPr>
        <p:txBody>
          <a:bodyPr/>
          <a:lstStyle/>
          <a:p>
            <a:r>
              <a:rPr lang="en-US" sz="6600" dirty="0"/>
              <a:t>Jeremiah </a:t>
            </a:r>
            <a:r>
              <a:rPr lang="en-US" sz="6600" dirty="0" smtClean="0"/>
              <a:t>6:6-20</a:t>
            </a:r>
            <a:br>
              <a:rPr lang="en-US" sz="6600" dirty="0" smtClean="0"/>
            </a:br>
            <a:r>
              <a:rPr lang="en-US" sz="400" dirty="0"/>
              <a:t/>
            </a:r>
            <a:br>
              <a:rPr lang="en-US" sz="400" dirty="0"/>
            </a:br>
            <a:r>
              <a:rPr lang="en-US" sz="4000" dirty="0"/>
              <a:t>Living on the Brink of Disaster</a:t>
            </a:r>
            <a:endParaRPr lang="en-US" sz="3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95300" y="4191000"/>
            <a:ext cx="8153400" cy="1752600"/>
          </a:xfrm>
        </p:spPr>
        <p:txBody>
          <a:bodyPr>
            <a:noAutofit/>
          </a:bodyPr>
          <a:lstStyle/>
          <a:p>
            <a:r>
              <a:rPr lang="en-US" sz="4800" dirty="0"/>
              <a:t>The Problem of National </a:t>
            </a:r>
            <a:r>
              <a:rPr lang="en-US" sz="4800" dirty="0" smtClean="0"/>
              <a:t>Sin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9438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The Problem of National Sin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" y="2590800"/>
            <a:ext cx="9067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i="1" dirty="0" smtClean="0"/>
              <a:t>God’s </a:t>
            </a:r>
            <a:r>
              <a:rPr lang="en-US" sz="2800" b="1" i="1" dirty="0"/>
              <a:t>1</a:t>
            </a:r>
            <a:r>
              <a:rPr lang="en-US" sz="2800" b="1" i="1" baseline="30000" dirty="0"/>
              <a:t>st</a:t>
            </a:r>
            <a:r>
              <a:rPr lang="en-US" sz="2800" b="1" i="1" dirty="0"/>
              <a:t> Declaration: Judah’s </a:t>
            </a:r>
            <a:r>
              <a:rPr lang="en-US" sz="2800" b="1" i="1" dirty="0" smtClean="0"/>
              <a:t>Disobedience </a:t>
            </a:r>
            <a:r>
              <a:rPr lang="en-US" sz="2800" b="1" i="1" dirty="0" smtClean="0"/>
              <a:t> </a:t>
            </a:r>
            <a:r>
              <a:rPr lang="en-US" sz="2400" dirty="0" smtClean="0"/>
              <a:t>(</a:t>
            </a:r>
            <a:r>
              <a:rPr lang="en-US" sz="2400" dirty="0" smtClean="0"/>
              <a:t>v6-8)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b="1" i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i="1" dirty="0" smtClean="0"/>
              <a:t>God’s </a:t>
            </a:r>
            <a:r>
              <a:rPr lang="en-US" sz="2800" b="1" i="1" dirty="0"/>
              <a:t>2</a:t>
            </a:r>
            <a:r>
              <a:rPr lang="en-US" sz="2800" b="1" i="1" baseline="30000" dirty="0"/>
              <a:t>nd</a:t>
            </a:r>
            <a:r>
              <a:rPr lang="en-US" sz="2800" b="1" i="1" dirty="0"/>
              <a:t> Declaration: Judah’s </a:t>
            </a:r>
            <a:r>
              <a:rPr lang="en-US" sz="2800" b="1" i="1" dirty="0" smtClean="0"/>
              <a:t>Departure </a:t>
            </a:r>
            <a:r>
              <a:rPr lang="en-US" sz="2800" b="1" i="1" dirty="0" smtClean="0"/>
              <a:t> </a:t>
            </a:r>
            <a:r>
              <a:rPr lang="en-US" sz="2400" dirty="0" smtClean="0"/>
              <a:t>(</a:t>
            </a:r>
            <a:r>
              <a:rPr lang="en-US" sz="2400" dirty="0" smtClean="0"/>
              <a:t>v9-15)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b="1" i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i="1" dirty="0" smtClean="0"/>
              <a:t>God’s </a:t>
            </a:r>
            <a:r>
              <a:rPr lang="en-US" sz="2800" b="1" i="1" dirty="0"/>
              <a:t>3</a:t>
            </a:r>
            <a:r>
              <a:rPr lang="en-US" sz="2800" b="1" i="1" baseline="30000" dirty="0"/>
              <a:t>rd</a:t>
            </a:r>
            <a:r>
              <a:rPr lang="en-US" sz="2800" b="1" i="1" dirty="0"/>
              <a:t> Declaration: Judah’s </a:t>
            </a:r>
            <a:r>
              <a:rPr lang="en-US" sz="2800" b="1" i="1" dirty="0" smtClean="0"/>
              <a:t>Defiance  </a:t>
            </a:r>
            <a:r>
              <a:rPr lang="en-US" sz="2400" dirty="0" smtClean="0"/>
              <a:t>(v16-17) </a:t>
            </a:r>
            <a:endParaRPr lang="en-US" sz="2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b="1" i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i="1" dirty="0" smtClean="0"/>
              <a:t>God’s </a:t>
            </a:r>
            <a:r>
              <a:rPr lang="en-US" sz="2800" b="1" i="1" dirty="0"/>
              <a:t>Decision: “I am bringing Disaster</a:t>
            </a:r>
            <a:r>
              <a:rPr lang="en-US" sz="2800" b="1" i="1" dirty="0" smtClean="0"/>
              <a:t>” </a:t>
            </a:r>
            <a:r>
              <a:rPr lang="en-US" sz="2800" b="1" i="1" dirty="0" smtClean="0"/>
              <a:t> </a:t>
            </a:r>
            <a:r>
              <a:rPr lang="en-US" sz="2400" dirty="0" smtClean="0"/>
              <a:t>(</a:t>
            </a:r>
            <a:r>
              <a:rPr lang="en-US" sz="2400" dirty="0" smtClean="0"/>
              <a:t>v18-20)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711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38</TotalTime>
  <Words>51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Hardcover</vt:lpstr>
      <vt:lpstr>Jeremiah 6:6-20  Living on the Brink of Disaster</vt:lpstr>
      <vt:lpstr>The Problem of National Sin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Jeremiah 6:6-20 Living on the Brink of Disaster</dc:title>
  <dc:creator>Home</dc:creator>
  <cp:lastModifiedBy>Home</cp:lastModifiedBy>
  <cp:revision>5</cp:revision>
  <dcterms:created xsi:type="dcterms:W3CDTF">2020-09-12T16:55:19Z</dcterms:created>
  <dcterms:modified xsi:type="dcterms:W3CDTF">2020-09-12T20:42:24Z</dcterms:modified>
</cp:coreProperties>
</file>