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5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8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9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5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7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9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9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8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8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46762-BC20-EA4F-A8C7-23C1329B4E1B}" type="datetimeFigureOut">
              <a:rPr lang="en-US" smtClean="0"/>
              <a:t>9/3/20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68C0-0586-ED47-B03F-1F0A07F69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3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ixabay.com/illustrations/search/blood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B3CD-3C2B-584C-9DFE-FDC211952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1A628-42C3-5545-A756-32BCD1C21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DB5A38F-557C-EB4C-B0AA-880F1141C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07831"/>
            <a:ext cx="68580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43200" b="0" i="0" u="none" strike="noStrike" cap="none" normalizeH="0" baseline="0">
              <a:ln>
                <a:noFill/>
              </a:ln>
              <a:solidFill>
                <a:srgbClr val="191B26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Open Sans"/>
                <a:hlinkClick r:id="rId2"/>
              </a:rPr>
              <a:t>Blood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rgbClr val="191B26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Blood, A Drop Of, Red, Blob, The Background">
            <a:extLst>
              <a:ext uri="{FF2B5EF4-FFF2-40B4-BE49-F238E27FC236}">
                <a16:creationId xmlns:a16="http://schemas.microsoft.com/office/drawing/2014/main" id="{B831EE2E-6C55-024C-A483-974FD073D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18499"/>
            <a:ext cx="9144000" cy="814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FCFBB5-94FC-7849-B0DF-77A23E45C05A}"/>
              </a:ext>
            </a:extLst>
          </p:cNvPr>
          <p:cNvSpPr txBox="1"/>
          <p:nvPr/>
        </p:nvSpPr>
        <p:spPr>
          <a:xfrm>
            <a:off x="1787704" y="863029"/>
            <a:ext cx="7171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ucida Calligraphy" panose="03010101010101010101" pitchFamily="66" charset="77"/>
              </a:rPr>
              <a:t>The Mortification of Sin</a:t>
            </a:r>
          </a:p>
          <a:p>
            <a:pPr algn="ctr"/>
            <a:r>
              <a:rPr lang="en-US" sz="4000" dirty="0">
                <a:latin typeface="Lucida Calligraphy" panose="03010101010101010101" pitchFamily="66" charset="77"/>
              </a:rPr>
              <a:t>Colossians 3:5-11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D7D5C7-B024-E64E-B441-7E7AAAF5B8FC}"/>
              </a:ext>
            </a:extLst>
          </p:cNvPr>
          <p:cNvSpPr txBox="1"/>
          <p:nvPr/>
        </p:nvSpPr>
        <p:spPr>
          <a:xfrm>
            <a:off x="226031" y="4685016"/>
            <a:ext cx="8774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</a:t>
            </a:r>
            <a:r>
              <a:rPr lang="en-US" sz="3200" dirty="0">
                <a:latin typeface="Lucida Calligraphy" panose="03010101010101010101" pitchFamily="66" charset="77"/>
              </a:rPr>
              <a:t>Be Killing Sin or it will be killing you”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930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BDCE-E6D7-3B4E-A886-D5D5A468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ucida Calligraphy" panose="03010101010101010101" pitchFamily="66" charset="77"/>
              </a:rPr>
              <a:t>A. Put to Death…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97A6-1B43-1149-A79C-FA779DBAD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Sexual immorality…</a:t>
            </a:r>
          </a:p>
          <a:p>
            <a:endParaRPr lang="en-US" dirty="0">
              <a:latin typeface="Lucida Grande" panose="020B0600040502020204" pitchFamily="34" charset="0"/>
              <a:cs typeface="Lucida Grande" panose="020B0600040502020204" pitchFamily="34" charset="0"/>
            </a:endParaRPr>
          </a:p>
          <a:p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Impurity…</a:t>
            </a:r>
          </a:p>
          <a:p>
            <a:endParaRPr lang="en-US" dirty="0">
              <a:latin typeface="Lucida Grande" panose="020B0600040502020204" pitchFamily="34" charset="0"/>
              <a:cs typeface="Lucida Grande" panose="020B0600040502020204" pitchFamily="34" charset="0"/>
            </a:endParaRPr>
          </a:p>
          <a:p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Passion…</a:t>
            </a:r>
          </a:p>
          <a:p>
            <a:pPr marL="0" indent="0">
              <a:buNone/>
            </a:pPr>
            <a:endParaRPr lang="en-US" dirty="0">
              <a:latin typeface="Lucida Grande" panose="020B0600040502020204" pitchFamily="34" charset="0"/>
              <a:cs typeface="Lucida Grande" panose="020B0600040502020204" pitchFamily="34" charset="0"/>
            </a:endParaRPr>
          </a:p>
          <a:p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Evil Desire…</a:t>
            </a:r>
          </a:p>
        </p:txBody>
      </p:sp>
    </p:spTree>
    <p:extLst>
      <p:ext uri="{BB962C8B-B14F-4D97-AF65-F5344CB8AC3E}">
        <p14:creationId xmlns:p14="http://schemas.microsoft.com/office/powerpoint/2010/main" val="162381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97C-1C2C-BB4D-8AAA-9982C5A0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Calligraphy" panose="03010101010101010101" pitchFamily="66" charset="77"/>
              </a:rPr>
              <a:t>Idolatry Without Wood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CBA4A-8570-4347-B08A-29303BB3C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Lucida Grande" panose="020B0600040502020204" pitchFamily="34" charset="0"/>
                <a:cs typeface="Lucida Grande" panose="020B0600040502020204" pitchFamily="34" charset="0"/>
              </a:rPr>
              <a:t>Covetousness:</a:t>
            </a:r>
          </a:p>
          <a:p>
            <a:pPr lvl="1">
              <a:buFont typeface="Wingdings" pitchFamily="2" charset="2"/>
              <a:buChar char="ü"/>
            </a:pPr>
            <a:r>
              <a:rPr lang="en-US" sz="2800" dirty="0">
                <a:latin typeface="Lucida Grande" panose="020B0600040502020204" pitchFamily="34" charset="0"/>
                <a:cs typeface="Lucida Grande" panose="020B0600040502020204" pitchFamily="34" charset="0"/>
              </a:rPr>
              <a:t>	</a:t>
            </a:r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Romans 1:29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  1 Cor. 5:10-11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  Eph. 5:3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  Exodus 20:7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>
                <a:latin typeface="Lucida Grande" panose="020B0600040502020204" pitchFamily="34" charset="0"/>
                <a:cs typeface="Lucida Grande" panose="020B0600040502020204" pitchFamily="34" charset="0"/>
              </a:rPr>
              <a:t>  Luke 12:15</a:t>
            </a:r>
          </a:p>
          <a:p>
            <a:pPr>
              <a:buFont typeface="Wingdings" pitchFamily="2" charset="2"/>
              <a:buChar char="ü"/>
            </a:pPr>
            <a:endParaRPr lang="en-US" sz="3200" dirty="0">
              <a:latin typeface="Lucida Grande" panose="020B0600040502020204" pitchFamily="34" charset="0"/>
              <a:cs typeface="Lucida Grande" panose="020B06000405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Lucida Grande" panose="020B0600040502020204" pitchFamily="34" charset="0"/>
                <a:cs typeface="Lucida Grande" panose="020B06000405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599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60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Lucida Calligraphy</vt:lpstr>
      <vt:lpstr>Lucida Grande</vt:lpstr>
      <vt:lpstr>Open Sans</vt:lpstr>
      <vt:lpstr>Wingdings</vt:lpstr>
      <vt:lpstr>Office Theme</vt:lpstr>
      <vt:lpstr>PowerPoint Presentation</vt:lpstr>
      <vt:lpstr>A. Put to Death…</vt:lpstr>
      <vt:lpstr>Idolatry Without Wood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2020-09-03T14:05:31Z</dcterms:created>
  <dcterms:modified xsi:type="dcterms:W3CDTF">2020-09-03T16:46:09Z</dcterms:modified>
</cp:coreProperties>
</file>