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napToGrid="0" snapToObjects="1">
      <p:cViewPr varScale="1">
        <p:scale>
          <a:sx n="101" d="100"/>
          <a:sy n="101" d="100"/>
        </p:scale>
        <p:origin x="18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1BCDF-145A-D140-ACCD-FE28DE9A53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794065-4587-1449-A6BF-017D22DA71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1BDD4F-A57D-3745-9808-43C4E5D5F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47AAD-E299-6E4F-AA2C-8F514045C66B}" type="datetimeFigureOut">
              <a:rPr lang="en-US" smtClean="0"/>
              <a:t>8/21/20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891FA-3AA4-234E-B3C7-A455C9163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74CC0-D876-FB48-89A7-A7581CFA2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9581-45C2-3B47-9E3F-61515BBF4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59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2492E-48D1-2D41-A82A-69CC4020D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B8A1CD-6002-5243-9A1C-7ACFDB0F93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422941-DC47-BC4E-BB44-278BD0A1A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47AAD-E299-6E4F-AA2C-8F514045C66B}" type="datetimeFigureOut">
              <a:rPr lang="en-US" smtClean="0"/>
              <a:t>8/21/20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2C8ABC-953A-DA40-B61C-C0ED8D843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5F841-8A38-354A-AE2F-BB40F6191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9581-45C2-3B47-9E3F-61515BBF4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25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D45409-CECB-7743-A6E2-F4AFDCE7E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3B9114-C731-F445-891B-65A6F54DEE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EBD3E-2471-8340-B940-38E36DFC4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47AAD-E299-6E4F-AA2C-8F514045C66B}" type="datetimeFigureOut">
              <a:rPr lang="en-US" smtClean="0"/>
              <a:t>8/21/20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1F6B9E-155B-9F48-B661-8B644D945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F030F-C4E0-934D-BE21-CEF4A5A23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9581-45C2-3B47-9E3F-61515BBF4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5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FA51F-B2E8-0E40-9DA3-139F16396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615B1-2BCB-EB44-86BC-A9E02F290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7079A5-0087-6546-BCBF-D85013B69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47AAD-E299-6E4F-AA2C-8F514045C66B}" type="datetimeFigureOut">
              <a:rPr lang="en-US" smtClean="0"/>
              <a:t>8/21/20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8741F-30F8-4242-A870-9A5194CC5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734BC7-1694-924E-A950-02A7A5DCD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9581-45C2-3B47-9E3F-61515BBF4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99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3A525-1884-FA4C-92F5-15C9064DB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DF7830-80B2-8B44-8AD6-1BC770DAA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419BD-AA90-1D4C-B894-D93D88D7F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47AAD-E299-6E4F-AA2C-8F514045C66B}" type="datetimeFigureOut">
              <a:rPr lang="en-US" smtClean="0"/>
              <a:t>8/21/20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DC0BC-AE4F-DC4D-97E6-9F92E7341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419D4C-01DA-6E42-86DD-E4FF9D70A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9581-45C2-3B47-9E3F-61515BBF4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669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CA8C5-78AB-1D4D-8A1E-70B32B8CD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981C3-68FF-4543-9ADC-7C21AC4DA0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01B833-D090-194F-981C-C5F9CBC948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4F6021-F9DC-414E-87AE-C3BAB2624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47AAD-E299-6E4F-AA2C-8F514045C66B}" type="datetimeFigureOut">
              <a:rPr lang="en-US" smtClean="0"/>
              <a:t>8/21/20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532D53-394E-694F-870D-A5E194839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1DE24B-1641-DC44-9509-A70B29E43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9581-45C2-3B47-9E3F-61515BBF4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247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16D5B-A8DD-664A-A60A-5F4E8627C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0FC192-E9AA-2242-84F2-DECCF3955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E32730-84F1-E54F-9049-10F8E49A22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FAEE9B-4371-7D48-8879-02835516AC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A415A9-77F3-E142-8D58-564FCB853A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F9385E-86E5-1746-AD94-7E19A3F55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47AAD-E299-6E4F-AA2C-8F514045C66B}" type="datetimeFigureOut">
              <a:rPr lang="en-US" smtClean="0"/>
              <a:t>8/21/20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C37E91-9D09-8249-85D1-24D9D39DA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70D3D9-257B-D14D-8909-090A59E8E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9581-45C2-3B47-9E3F-61515BBF4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56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AA449-F924-7B43-90F9-B66A3428A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87BAAA-E0D2-6B4E-8654-1C0CF9723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47AAD-E299-6E4F-AA2C-8F514045C66B}" type="datetimeFigureOut">
              <a:rPr lang="en-US" smtClean="0"/>
              <a:t>8/21/20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1803EF-1DCE-5F4E-8067-642CDEFB3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8B28C8-A207-CF43-989E-AA7852AFB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9581-45C2-3B47-9E3F-61515BBF4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2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7BC727-9CC2-9D4E-8EAC-44BCDFA51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47AAD-E299-6E4F-AA2C-8F514045C66B}" type="datetimeFigureOut">
              <a:rPr lang="en-US" smtClean="0"/>
              <a:t>8/21/20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098D36-E53D-CA49-A038-3E3390493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BDB981-16DA-9C49-87A6-1071148C9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9581-45C2-3B47-9E3F-61515BBF4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67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63944-70CE-1C48-B960-5BBCD70AF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B869C-A0FA-CD49-B579-6A3DC2D9D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AEE472-14C7-034A-806E-12191EEF3B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8AE8E5-D7EF-E044-B016-6B4C7F14E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47AAD-E299-6E4F-AA2C-8F514045C66B}" type="datetimeFigureOut">
              <a:rPr lang="en-US" smtClean="0"/>
              <a:t>8/21/20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35624-CF94-7E45-AF3A-DE32DD49B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B6AACA-0F15-E34A-9006-5C64D6BB1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9581-45C2-3B47-9E3F-61515BBF4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56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CD695-425D-CE47-9ED9-1E30693FF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9BCFCC-DB3D-704B-9078-118B0E098D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DE83B8-B451-9C4D-83A3-72B8D07546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184552-CEBD-7B4C-9E02-1CEF5498B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47AAD-E299-6E4F-AA2C-8F514045C66B}" type="datetimeFigureOut">
              <a:rPr lang="en-US" smtClean="0"/>
              <a:t>8/21/20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8ABE1A-942E-2243-9FF7-4285D295B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84D900-0829-CA4C-A7D1-E658442A1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9581-45C2-3B47-9E3F-61515BBF4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210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1C5D27-1EF8-F647-8104-3C5036561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BC9E05-8AED-D042-907C-CF4302EEC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FE5F9-5999-AA4D-8963-3C561809FC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47AAD-E299-6E4F-AA2C-8F514045C66B}" type="datetimeFigureOut">
              <a:rPr lang="en-US" smtClean="0"/>
              <a:t>8/21/20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152C81-84FC-C349-8580-3D3B672921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1D90C2-3F2F-A540-8D47-5302D59A46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49581-45C2-3B47-9E3F-61515BBF4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5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9D475-9CF5-0042-9ED6-D9C9AF31C1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1481137"/>
          </a:xfrm>
        </p:spPr>
        <p:txBody>
          <a:bodyPr/>
          <a:lstStyle/>
          <a:p>
            <a:r>
              <a:rPr lang="en-US" dirty="0">
                <a:latin typeface="Arial Rounded MT Bold" panose="020F0704030504030204" pitchFamily="34" charset="77"/>
              </a:rPr>
              <a:t>Our Common Enemy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39AB56-A3EE-8944-8385-DDC8714B07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33700"/>
            <a:ext cx="6858000" cy="23241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 Rounded MT Bold" panose="020F0704030504030204" pitchFamily="34" charset="77"/>
              </a:rPr>
              <a:t>Colossians 3:1-4</a:t>
            </a:r>
          </a:p>
        </p:txBody>
      </p:sp>
    </p:spTree>
    <p:extLst>
      <p:ext uri="{BB962C8B-B14F-4D97-AF65-F5344CB8AC3E}">
        <p14:creationId xmlns:p14="http://schemas.microsoft.com/office/powerpoint/2010/main" val="1822069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0FF91-7D4F-D541-8F6E-E61074AF4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 Rounded MT Bold" panose="020F0704030504030204" pitchFamily="34" charset="77"/>
              </a:rPr>
              <a:t>Defeating Our Enemy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8B794-43FF-3B4A-8C18-BCD8387ED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2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Defeating our Enemy Comes From Knowing What Took Place in You.</a:t>
            </a:r>
          </a:p>
          <a:p>
            <a:pPr marL="0" indent="0">
              <a:buNone/>
            </a:pPr>
            <a:endParaRPr lang="en-US" sz="3200" dirty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en-US" sz="2800" i="1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A. We Died With Christ. V. 3; Rom. 6:11</a:t>
            </a:r>
          </a:p>
          <a:p>
            <a:pPr marL="0" indent="0">
              <a:buNone/>
            </a:pPr>
            <a:r>
              <a:rPr lang="en-US" sz="2800" i="1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	</a:t>
            </a:r>
          </a:p>
          <a:p>
            <a:pPr marL="0" indent="0">
              <a:buNone/>
            </a:pPr>
            <a:r>
              <a:rPr lang="en-US" sz="2800" i="1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B. We Were Raised With Christ V. 1; Gal. 	2:20</a:t>
            </a:r>
          </a:p>
        </p:txBody>
      </p:sp>
    </p:spTree>
    <p:extLst>
      <p:ext uri="{BB962C8B-B14F-4D97-AF65-F5344CB8AC3E}">
        <p14:creationId xmlns:p14="http://schemas.microsoft.com/office/powerpoint/2010/main" val="3414116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4C093-09B5-FB41-9DC7-4EA82A8E8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 Rounded MT Bold" panose="020F0704030504030204" pitchFamily="34" charset="77"/>
              </a:rPr>
              <a:t>Defeating Our Enemy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E5D0D-72DA-D743-93E5-03E8EBC5F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2"/>
            </a:pPr>
            <a:r>
              <a:rPr lang="en-US" sz="32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Defeating Our Enemy Comes From   	Knowing What Is New In You.</a:t>
            </a:r>
          </a:p>
          <a:p>
            <a:pPr marL="0" indent="0">
              <a:buNone/>
            </a:pPr>
            <a:r>
              <a:rPr lang="en-US" sz="32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</a:t>
            </a:r>
            <a:r>
              <a:rPr lang="en-US" sz="2800" i="1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A. Our Life Has A New Residence</a:t>
            </a:r>
          </a:p>
          <a:p>
            <a:pPr marL="0" indent="0">
              <a:buNone/>
            </a:pPr>
            <a:r>
              <a:rPr lang="en-US" sz="2800" i="1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2800" i="1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B. Our Life Has A </a:t>
            </a:r>
            <a:r>
              <a:rPr lang="en-US" sz="2800" i="1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New Pursuit</a:t>
            </a:r>
          </a:p>
          <a:p>
            <a:pPr marL="0" indent="0">
              <a:buNone/>
            </a:pPr>
            <a:endParaRPr lang="en-US" sz="2800" i="1" dirty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i="1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C. Our Life Has A New Motivation</a:t>
            </a:r>
            <a:endParaRPr lang="en-US" sz="3200" dirty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017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97</Words>
  <Application>Microsoft Macintosh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 Unicode MS</vt:lpstr>
      <vt:lpstr>Arial</vt:lpstr>
      <vt:lpstr>Arial Rounded MT Bold</vt:lpstr>
      <vt:lpstr>Calibri</vt:lpstr>
      <vt:lpstr>Calibri Light</vt:lpstr>
      <vt:lpstr>Office Theme</vt:lpstr>
      <vt:lpstr>Our Common Enemy</vt:lpstr>
      <vt:lpstr>Defeating Our Enemy</vt:lpstr>
      <vt:lpstr>Defeating Our Enemy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Barthelemy</dc:creator>
  <cp:lastModifiedBy>Stephen Barthelemy</cp:lastModifiedBy>
  <cp:revision>6</cp:revision>
  <dcterms:created xsi:type="dcterms:W3CDTF">2020-08-20T15:40:26Z</dcterms:created>
  <dcterms:modified xsi:type="dcterms:W3CDTF">2020-08-21T14:18:01Z</dcterms:modified>
</cp:coreProperties>
</file>