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7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5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6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371E-33B3-0942-95EB-37D78FEC231B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2384-4C2D-144D-9686-F171019F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8EC2-7BB6-724A-876B-E08B28518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2482"/>
            <a:ext cx="4488628" cy="11918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Noteworthy" panose="02000400000000000000" pitchFamily="2" charset="77"/>
                <a:ea typeface="Noteworthy" panose="02000400000000000000" pitchFamily="2" charset="77"/>
              </a:rPr>
              <a:t>Who Is This Man?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A4952-BE99-7944-A4A7-3E57FA5AC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01412"/>
            <a:ext cx="6858000" cy="780835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Noteworthy" panose="02000400000000000000" pitchFamily="2" charset="77"/>
                <a:ea typeface="Noteworthy" panose="02000400000000000000" pitchFamily="2" charset="77"/>
              </a:rPr>
              <a:t>Colossians 1:15-18</a:t>
            </a:r>
          </a:p>
        </p:txBody>
      </p:sp>
      <p:pic>
        <p:nvPicPr>
          <p:cNvPr id="1028" name="Picture 4" descr="Cross, Christ, Faith, God, Jesus, Clouds, Sun, Light">
            <a:extLst>
              <a:ext uri="{FF2B5EF4-FFF2-40B4-BE49-F238E27FC236}">
                <a16:creationId xmlns:a16="http://schemas.microsoft.com/office/drawing/2014/main" id="{5C366DB8-501E-D043-90B0-05DE16945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0A70DC-58A3-5F4E-A869-57AF5D231EEC}"/>
              </a:ext>
            </a:extLst>
          </p:cNvPr>
          <p:cNvSpPr txBox="1"/>
          <p:nvPr/>
        </p:nvSpPr>
        <p:spPr>
          <a:xfrm>
            <a:off x="1699707" y="398033"/>
            <a:ext cx="5335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Noteworthy" panose="02000400000000000000" pitchFamily="2" charset="77"/>
                <a:ea typeface="Noteworthy" panose="02000400000000000000" pitchFamily="2" charset="77"/>
              </a:rPr>
              <a:t>   Who Is This Man?</a:t>
            </a:r>
          </a:p>
        </p:txBody>
      </p:sp>
    </p:spTree>
    <p:extLst>
      <p:ext uri="{BB962C8B-B14F-4D97-AF65-F5344CB8AC3E}">
        <p14:creationId xmlns:p14="http://schemas.microsoft.com/office/powerpoint/2010/main" val="321801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C77A-CFEC-084B-B461-B3C64DFC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Who Is This 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65FD1-D3CC-B048-97B6-DC14F37B2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i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 is the Reflection of God V. 15a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John 1:1,14,18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Heb. 1:3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John 14:9</a:t>
            </a:r>
          </a:p>
          <a:p>
            <a:pPr lvl="1"/>
            <a:endParaRPr lang="en-US" sz="3200" dirty="0">
              <a:solidFill>
                <a:schemeClr val="bg1"/>
              </a:solidFill>
              <a:latin typeface="Noteworthy" panose="02000400000000000000" pitchFamily="2" charset="77"/>
              <a:ea typeface="Noteworthy" panose="020004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1864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261F0-BC9D-DE40-895E-A24B6962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Who Is This Man?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76979-B2FE-2E42-8B26-4A40E4DEA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 is the Reflection of God V. 15a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2. He is Lord of All Creation V. 15b-16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2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7166-207D-8C43-A131-989AEC0C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Who Is This Man?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0529-B9BD-C24C-92B6-70140D6A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 is the Reflection of God V. 15a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2. He is Lord of All Creation V. 15b-16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3. He is the Eternal Lord V. 17a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9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CF1-EC71-9445-8091-537D0A9C5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Who Is This Man?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5F23-7269-3141-8827-3BED4A79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 is the Reflection of God V. 15a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2. He is Lord of All Creation V. 15b-16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3. He is the Eternal Lord V. 17a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4. He Holds All Things Together V. 17b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5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7F84-1AB4-BF42-AA85-E7BD445B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Who Is This Man?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C57B-0AAB-C04B-AC46-C58F3BAAB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He is the Reflection of God V. 15a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2. He is Lord of All Creation V. 15b-16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3. He is the Eternal Lord V. 17a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4. He Holds All Things Together V. 17b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  <a:latin typeface="Chalkboard" panose="03050602040202020205" pitchFamily="66" charset="77"/>
                <a:ea typeface="Noteworthy" panose="02000400000000000000" pitchFamily="2" charset="77"/>
              </a:rPr>
              <a:t>5. He is Head of the Church V. 18a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1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195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Chalkboard</vt:lpstr>
      <vt:lpstr>Noteworthy</vt:lpstr>
      <vt:lpstr>Office Theme</vt:lpstr>
      <vt:lpstr>Who Is This Man?</vt:lpstr>
      <vt:lpstr>Who Is This Man?</vt:lpstr>
      <vt:lpstr>Who Is This Man?</vt:lpstr>
      <vt:lpstr>Who Is This Man?</vt:lpstr>
      <vt:lpstr>Who Is This Man?</vt:lpstr>
      <vt:lpstr>Who Is This Man?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This Man?</dc:title>
  <dc:creator>Microsoft Office User</dc:creator>
  <cp:lastModifiedBy>Microsoft Office User</cp:lastModifiedBy>
  <cp:revision>9</cp:revision>
  <dcterms:created xsi:type="dcterms:W3CDTF">2020-06-10T15:20:34Z</dcterms:created>
  <dcterms:modified xsi:type="dcterms:W3CDTF">2020-06-11T13:40:40Z</dcterms:modified>
</cp:coreProperties>
</file>